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0" r:id="rId3"/>
    <p:sldId id="332" r:id="rId4"/>
    <p:sldId id="325" r:id="rId5"/>
    <p:sldId id="333" r:id="rId6"/>
    <p:sldId id="334" r:id="rId7"/>
    <p:sldId id="337" r:id="rId8"/>
    <p:sldId id="336" r:id="rId9"/>
    <p:sldId id="338" r:id="rId10"/>
    <p:sldId id="335" r:id="rId11"/>
    <p:sldId id="258" r:id="rId12"/>
  </p:sldIdLst>
  <p:sldSz cx="9144000" cy="6858000" type="screen4x3"/>
  <p:notesSz cx="6797675" cy="9928225"/>
  <p:custDataLst>
    <p:tags r:id="rId1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A49AD55-8C58-4161-8A53-6DA3477D4B3E}">
          <p14:sldIdLst>
            <p14:sldId id="256"/>
            <p14:sldId id="320"/>
            <p14:sldId id="332"/>
            <p14:sldId id="325"/>
            <p14:sldId id="333"/>
            <p14:sldId id="334"/>
            <p14:sldId id="337"/>
            <p14:sldId id="336"/>
            <p14:sldId id="338"/>
            <p14:sldId id="335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A55"/>
    <a:srgbClr val="003F82"/>
    <a:srgbClr val="21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9648" autoAdjust="0"/>
  </p:normalViewPr>
  <p:slideViewPr>
    <p:cSldViewPr snapToGrid="0" snapToObjects="1">
      <p:cViewPr>
        <p:scale>
          <a:sx n="86" d="100"/>
          <a:sy n="86" d="100"/>
        </p:scale>
        <p:origin x="-606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3C79BB-C2E8-448D-A963-474747138FC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28D310-E8C4-4B5E-8863-682017F60E3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Разработка концепции участия в выставке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768DCB7-B1F0-4BEF-BC91-9878FBB7085A}" type="parTrans" cxnId="{64E75011-68C6-4267-9388-1DCFC09AF19A}">
      <dgm:prSet/>
      <dgm:spPr/>
      <dgm:t>
        <a:bodyPr/>
        <a:lstStyle/>
        <a:p>
          <a:endParaRPr lang="ru-RU"/>
        </a:p>
      </dgm:t>
    </dgm:pt>
    <dgm:pt modelId="{FB9C0C5C-F66D-4A84-A68E-DC81E84A1D15}" type="sibTrans" cxnId="{64E75011-68C6-4267-9388-1DCFC09AF19A}">
      <dgm:prSet/>
      <dgm:spPr/>
      <dgm:t>
        <a:bodyPr/>
        <a:lstStyle/>
        <a:p>
          <a:endParaRPr lang="ru-RU"/>
        </a:p>
      </dgm:t>
    </dgm:pt>
    <dgm:pt modelId="{5209F625-B9AA-4072-A8A3-28605106979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Проведение комплексной информационно-рекламной кампании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3588D41-A410-40D2-A944-D7D342DBEAC3}" type="parTrans" cxnId="{02380ED5-43A6-4D25-930E-1A145E805DA8}">
      <dgm:prSet/>
      <dgm:spPr/>
      <dgm:t>
        <a:bodyPr/>
        <a:lstStyle/>
        <a:p>
          <a:endParaRPr lang="ru-RU"/>
        </a:p>
      </dgm:t>
    </dgm:pt>
    <dgm:pt modelId="{F6345C5F-3D81-4EAB-9572-B84FF5E93E71}" type="sibTrans" cxnId="{02380ED5-43A6-4D25-930E-1A145E805DA8}">
      <dgm:prSet/>
      <dgm:spPr/>
      <dgm:t>
        <a:bodyPr/>
        <a:lstStyle/>
        <a:p>
          <a:endParaRPr lang="ru-RU"/>
        </a:p>
      </dgm:t>
    </dgm:pt>
    <dgm:pt modelId="{776A0320-D026-4F48-9888-6755630F8E61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Разработка дизайн-проекта экспозиции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0D10E96-DA2E-4905-8BAC-A257A6650AA6}" type="parTrans" cxnId="{89FFBEF1-E3CF-4148-8DA7-DFB37AB86BD5}">
      <dgm:prSet/>
      <dgm:spPr/>
      <dgm:t>
        <a:bodyPr/>
        <a:lstStyle/>
        <a:p>
          <a:endParaRPr lang="ru-RU"/>
        </a:p>
      </dgm:t>
    </dgm:pt>
    <dgm:pt modelId="{828B2B15-B764-4EAA-9820-0C1AA96F2412}" type="sibTrans" cxnId="{89FFBEF1-E3CF-4148-8DA7-DFB37AB86BD5}">
      <dgm:prSet/>
      <dgm:spPr/>
      <dgm:t>
        <a:bodyPr/>
        <a:lstStyle/>
        <a:p>
          <a:endParaRPr lang="ru-RU"/>
        </a:p>
      </dgm:t>
    </dgm:pt>
    <dgm:pt modelId="{BAEC27D1-6FCD-4F56-A446-C42C4E58BFAC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Разработка дизайна и содержательное наполнение </a:t>
          </a:r>
          <a:r>
            <a:rPr lang="en-US" sz="1400" smtClean="0">
              <a:latin typeface="Times New Roman" pitchFamily="18" charset="0"/>
              <a:cs typeface="Times New Roman" pitchFamily="18" charset="0"/>
            </a:rPr>
            <a:t>web</a:t>
          </a:r>
          <a:r>
            <a:rPr lang="ru-RU" sz="1400" smtClean="0">
              <a:latin typeface="Times New Roman" pitchFamily="18" charset="0"/>
              <a:cs typeface="Times New Roman" pitchFamily="18" charset="0"/>
            </a:rPr>
            <a:t>-сайтов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C63E85D-4986-4B32-9D70-2036BE6847A1}" type="parTrans" cxnId="{1A60C804-AC87-4ACA-AB8C-7B3ACAD125A3}">
      <dgm:prSet/>
      <dgm:spPr/>
      <dgm:t>
        <a:bodyPr/>
        <a:lstStyle/>
        <a:p>
          <a:endParaRPr lang="ru-RU"/>
        </a:p>
      </dgm:t>
    </dgm:pt>
    <dgm:pt modelId="{F855E6E4-26D1-4EDF-A638-9045C172ABD8}" type="sibTrans" cxnId="{1A60C804-AC87-4ACA-AB8C-7B3ACAD125A3}">
      <dgm:prSet/>
      <dgm:spPr/>
      <dgm:t>
        <a:bodyPr/>
        <a:lstStyle/>
        <a:p>
          <a:endParaRPr lang="ru-RU"/>
        </a:p>
      </dgm:t>
    </dgm:pt>
    <dgm:pt modelId="{21EF323E-E678-4D69-9A05-F72F4A88B3EB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Аренда выставочной площади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1490D9A-5A8D-4B72-9FCC-8C37F3E6644E}" type="parTrans" cxnId="{446D4081-72F8-47A5-9B66-B6024B96B0F7}">
      <dgm:prSet/>
      <dgm:spPr/>
      <dgm:t>
        <a:bodyPr/>
        <a:lstStyle/>
        <a:p>
          <a:endParaRPr lang="ru-RU"/>
        </a:p>
      </dgm:t>
    </dgm:pt>
    <dgm:pt modelId="{2D1F13C1-31B5-4F7A-A4F6-DBFD64C69878}" type="sibTrans" cxnId="{446D4081-72F8-47A5-9B66-B6024B96B0F7}">
      <dgm:prSet/>
      <dgm:spPr/>
      <dgm:t>
        <a:bodyPr/>
        <a:lstStyle/>
        <a:p>
          <a:endParaRPr lang="ru-RU"/>
        </a:p>
      </dgm:t>
    </dgm:pt>
    <dgm:pt modelId="{934BEC02-3C41-486D-8EEB-F150BA4B2E3B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Застройка и демонтаж экспозиции, баннеров, оборудования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C44657E-BD6E-44E7-A053-F0207D81DFC3}" type="parTrans" cxnId="{3FE765A1-E59E-4340-8B30-E4F67C6B579C}">
      <dgm:prSet/>
      <dgm:spPr/>
      <dgm:t>
        <a:bodyPr/>
        <a:lstStyle/>
        <a:p>
          <a:endParaRPr lang="ru-RU"/>
        </a:p>
      </dgm:t>
    </dgm:pt>
    <dgm:pt modelId="{53282F13-E5A0-458A-9CE1-9554455593F0}" type="sibTrans" cxnId="{3FE765A1-E59E-4340-8B30-E4F67C6B579C}">
      <dgm:prSet/>
      <dgm:spPr/>
      <dgm:t>
        <a:bodyPr/>
        <a:lstStyle/>
        <a:p>
          <a:endParaRPr lang="ru-RU"/>
        </a:p>
      </dgm:t>
    </dgm:pt>
    <dgm:pt modelId="{CC6EBAF0-390F-4E68-B3DD-DF10DFFD5993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Художественное и флористическое оформление экспозиции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5D4A146-01F0-4F1A-A6EB-BEBCE20715B9}" type="parTrans" cxnId="{BA19479C-242B-429A-8685-8F77318106BB}">
      <dgm:prSet/>
      <dgm:spPr/>
      <dgm:t>
        <a:bodyPr/>
        <a:lstStyle/>
        <a:p>
          <a:endParaRPr lang="ru-RU"/>
        </a:p>
      </dgm:t>
    </dgm:pt>
    <dgm:pt modelId="{9CABFBD6-02ED-4F0F-8FA0-81BDC8F6AC43}" type="sibTrans" cxnId="{BA19479C-242B-429A-8685-8F77318106BB}">
      <dgm:prSet/>
      <dgm:spPr/>
      <dgm:t>
        <a:bodyPr/>
        <a:lstStyle/>
        <a:p>
          <a:endParaRPr lang="ru-RU"/>
        </a:p>
      </dgm:t>
    </dgm:pt>
    <dgm:pt modelId="{8538FB4B-93C3-4A69-9955-FAC12293299F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Печать полиграфической и изготовления сувенирной продукции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0CA5436-3349-4D5A-BF6E-17E91B54FA3F}" type="parTrans" cxnId="{90261FB1-A74A-430C-8858-66792B75B6E4}">
      <dgm:prSet/>
      <dgm:spPr/>
      <dgm:t>
        <a:bodyPr/>
        <a:lstStyle/>
        <a:p>
          <a:endParaRPr lang="ru-RU"/>
        </a:p>
      </dgm:t>
    </dgm:pt>
    <dgm:pt modelId="{8BDC3B2B-4C5B-430D-90F3-7DC4E0618813}" type="sibTrans" cxnId="{90261FB1-A74A-430C-8858-66792B75B6E4}">
      <dgm:prSet/>
      <dgm:spPr/>
      <dgm:t>
        <a:bodyPr/>
        <a:lstStyle/>
        <a:p>
          <a:endParaRPr lang="ru-RU"/>
        </a:p>
      </dgm:t>
    </dgm:pt>
    <dgm:pt modelId="{E30EEA9F-ED3D-4D62-A41D-027A0A5C111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Организация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кейтеринга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(фуршет, кофе-брейк и др.)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C56331A-E17E-40CB-A5FA-2A2CBE06D822}" type="parTrans" cxnId="{110FA55A-D84C-4B05-85B5-3497E94F7019}">
      <dgm:prSet/>
      <dgm:spPr/>
      <dgm:t>
        <a:bodyPr/>
        <a:lstStyle/>
        <a:p>
          <a:endParaRPr lang="ru-RU"/>
        </a:p>
      </dgm:t>
    </dgm:pt>
    <dgm:pt modelId="{5D40868A-7BB7-4809-B341-7F7D7FA3DB45}" type="sibTrans" cxnId="{110FA55A-D84C-4B05-85B5-3497E94F7019}">
      <dgm:prSet/>
      <dgm:spPr/>
      <dgm:t>
        <a:bodyPr/>
        <a:lstStyle/>
        <a:p>
          <a:endParaRPr lang="ru-RU"/>
        </a:p>
      </dgm:t>
    </dgm:pt>
    <dgm:pt modelId="{5534AA4D-FBF5-4B29-B614-B15DC2B2EA69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Обеспечение услуг переводчиков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6A72451-F10F-4B81-AD50-81091087B383}" type="parTrans" cxnId="{6CB3EB4D-4F6C-4EAE-B631-99B3814F5B5B}">
      <dgm:prSet/>
      <dgm:spPr/>
      <dgm:t>
        <a:bodyPr/>
        <a:lstStyle/>
        <a:p>
          <a:endParaRPr lang="ru-RU"/>
        </a:p>
      </dgm:t>
    </dgm:pt>
    <dgm:pt modelId="{18CA59D7-6F23-48F2-96E5-A77A306E7D3D}" type="sibTrans" cxnId="{6CB3EB4D-4F6C-4EAE-B631-99B3814F5B5B}">
      <dgm:prSet/>
      <dgm:spPr/>
      <dgm:t>
        <a:bodyPr/>
        <a:lstStyle/>
        <a:p>
          <a:endParaRPr lang="ru-RU"/>
        </a:p>
      </dgm:t>
    </dgm:pt>
    <dgm:pt modelId="{CF7E6A0C-F4D8-4959-A01B-FCC9E5E410F3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Обеспечение визовой поддержки, бронирования номеров в гостиницах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</dgm:t>
    </dgm:pt>
    <dgm:pt modelId="{EA2F3E6B-BF8E-4DF6-B31E-8E5EECEA5E20}" type="parTrans" cxnId="{4B606DE2-D477-4733-8814-F03D24B67D3A}">
      <dgm:prSet/>
      <dgm:spPr/>
      <dgm:t>
        <a:bodyPr/>
        <a:lstStyle/>
        <a:p>
          <a:endParaRPr lang="ru-RU"/>
        </a:p>
      </dgm:t>
    </dgm:pt>
    <dgm:pt modelId="{D1DEF184-C56A-40E9-8961-203D6DF2E837}" type="sibTrans" cxnId="{4B606DE2-D477-4733-8814-F03D24B67D3A}">
      <dgm:prSet/>
      <dgm:spPr/>
      <dgm:t>
        <a:bodyPr/>
        <a:lstStyle/>
        <a:p>
          <a:endParaRPr lang="ru-RU"/>
        </a:p>
      </dgm:t>
    </dgm:pt>
    <dgm:pt modelId="{63C61217-6346-4F0E-96D0-5D8B582A4908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Предоставление автотранспорта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7CD1F3F-A447-4FD9-8D6E-7C2D72A25E7E}" type="parTrans" cxnId="{72E40813-1155-4457-B61C-05C48A8750C5}">
      <dgm:prSet/>
      <dgm:spPr/>
      <dgm:t>
        <a:bodyPr/>
        <a:lstStyle/>
        <a:p>
          <a:endParaRPr lang="ru-RU"/>
        </a:p>
      </dgm:t>
    </dgm:pt>
    <dgm:pt modelId="{CB9DA7F3-66EB-45E5-B026-ED2F4BCFF319}" type="sibTrans" cxnId="{72E40813-1155-4457-B61C-05C48A8750C5}">
      <dgm:prSet/>
      <dgm:spPr/>
      <dgm:t>
        <a:bodyPr/>
        <a:lstStyle/>
        <a:p>
          <a:endParaRPr lang="ru-RU"/>
        </a:p>
      </dgm:t>
    </dgm:pt>
    <dgm:pt modelId="{1D4B0F5E-6C47-4B85-AEC0-F0039918E1C1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Обеспечение трансфера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37194D1-F2E7-435D-B651-9B660FAEEE71}" type="parTrans" cxnId="{4CF03C18-3738-4C3E-8B90-8857404C5408}">
      <dgm:prSet/>
      <dgm:spPr/>
      <dgm:t>
        <a:bodyPr/>
        <a:lstStyle/>
        <a:p>
          <a:endParaRPr lang="ru-RU"/>
        </a:p>
      </dgm:t>
    </dgm:pt>
    <dgm:pt modelId="{1F52B548-78D2-450E-9A17-463BC3337E6C}" type="sibTrans" cxnId="{4CF03C18-3738-4C3E-8B90-8857404C5408}">
      <dgm:prSet/>
      <dgm:spPr/>
      <dgm:t>
        <a:bodyPr/>
        <a:lstStyle/>
        <a:p>
          <a:endParaRPr lang="ru-RU"/>
        </a:p>
      </dgm:t>
    </dgm:pt>
    <dgm:pt modelId="{83A3CC11-F121-4649-950E-7D3E4BD22EC6}">
      <dgm:prSet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Подготовка аналитического отчета по итогам организации выставки</a:t>
          </a:r>
          <a:endParaRPr lang="ru-RU" sz="1400" b="1" dirty="0">
            <a:solidFill>
              <a:srgbClr val="1C2A55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CBBB7B-C391-4213-9FD1-AC9621BF7059}" type="parTrans" cxnId="{D2041E9F-76A8-4331-B5F1-A56E67D9B181}">
      <dgm:prSet/>
      <dgm:spPr/>
      <dgm:t>
        <a:bodyPr/>
        <a:lstStyle/>
        <a:p>
          <a:endParaRPr lang="ru-RU"/>
        </a:p>
      </dgm:t>
    </dgm:pt>
    <dgm:pt modelId="{E8526149-0FC7-44F4-99D8-254897E3119A}" type="sibTrans" cxnId="{D2041E9F-76A8-4331-B5F1-A56E67D9B181}">
      <dgm:prSet/>
      <dgm:spPr/>
      <dgm:t>
        <a:bodyPr/>
        <a:lstStyle/>
        <a:p>
          <a:endParaRPr lang="ru-RU"/>
        </a:p>
      </dgm:t>
    </dgm:pt>
    <dgm:pt modelId="{455649BD-1560-4B89-969D-6B9C085E0154}" type="pres">
      <dgm:prSet presAssocID="{F03C79BB-C2E8-448D-A963-474747138F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929444-C7EC-4100-A609-75E051E516B3}" type="pres">
      <dgm:prSet presAssocID="{5028D310-E8C4-4B5E-8863-682017F60E3B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0C047-ABBD-4B07-B6D7-4EEC130BAFA4}" type="pres">
      <dgm:prSet presAssocID="{FB9C0C5C-F66D-4A84-A68E-DC81E84A1D15}" presName="sibTrans" presStyleCnt="0"/>
      <dgm:spPr/>
    </dgm:pt>
    <dgm:pt modelId="{92A818FD-7BDE-446D-917A-382D36C5E6A0}" type="pres">
      <dgm:prSet presAssocID="{5209F625-B9AA-4072-A8A3-28605106979A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B131D-8431-4D12-9AAF-7325F88A9C7D}" type="pres">
      <dgm:prSet presAssocID="{F6345C5F-3D81-4EAB-9572-B84FF5E93E71}" presName="sibTrans" presStyleCnt="0"/>
      <dgm:spPr/>
    </dgm:pt>
    <dgm:pt modelId="{D082E1D4-57A3-4D31-B5E1-1306ABBE13D4}" type="pres">
      <dgm:prSet presAssocID="{BAEC27D1-6FCD-4F56-A446-C42C4E58BFAC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FDDA7-77E7-404F-82CE-DDDFF6B58EE3}" type="pres">
      <dgm:prSet presAssocID="{F855E6E4-26D1-4EDF-A638-9045C172ABD8}" presName="sibTrans" presStyleCnt="0"/>
      <dgm:spPr/>
    </dgm:pt>
    <dgm:pt modelId="{C3849679-BD1A-4078-989D-BE0EF066EA50}" type="pres">
      <dgm:prSet presAssocID="{776A0320-D026-4F48-9888-6755630F8E61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951B4-F06B-4D67-B27D-E120F4FC9E28}" type="pres">
      <dgm:prSet presAssocID="{828B2B15-B764-4EAA-9820-0C1AA96F2412}" presName="sibTrans" presStyleCnt="0"/>
      <dgm:spPr/>
    </dgm:pt>
    <dgm:pt modelId="{D9E4F2D1-EFCC-4130-81BB-82ACBAC69DD5}" type="pres">
      <dgm:prSet presAssocID="{21EF323E-E678-4D69-9A05-F72F4A88B3EB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072C-E471-4A4F-A898-064899E90D1A}" type="pres">
      <dgm:prSet presAssocID="{2D1F13C1-31B5-4F7A-A4F6-DBFD64C69878}" presName="sibTrans" presStyleCnt="0"/>
      <dgm:spPr/>
    </dgm:pt>
    <dgm:pt modelId="{D57406A1-0FD5-45C7-ADE7-3B434BEEAFD8}" type="pres">
      <dgm:prSet presAssocID="{8538FB4B-93C3-4A69-9955-FAC12293299F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6E8F7-C1FD-4C40-936F-F56C232504E6}" type="pres">
      <dgm:prSet presAssocID="{8BDC3B2B-4C5B-430D-90F3-7DC4E0618813}" presName="sibTrans" presStyleCnt="0"/>
      <dgm:spPr/>
    </dgm:pt>
    <dgm:pt modelId="{605E9996-B07F-4673-BBE0-4DFCB9E3498D}" type="pres">
      <dgm:prSet presAssocID="{934BEC02-3C41-486D-8EEB-F150BA4B2E3B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1AB3B-9F57-4011-B7A1-9F4D9ABF9ABD}" type="pres">
      <dgm:prSet presAssocID="{53282F13-E5A0-458A-9CE1-9554455593F0}" presName="sibTrans" presStyleCnt="0"/>
      <dgm:spPr/>
    </dgm:pt>
    <dgm:pt modelId="{819A1514-425E-4E81-AFC1-FC1B6C3EA6F6}" type="pres">
      <dgm:prSet presAssocID="{CC6EBAF0-390F-4E68-B3DD-DF10DFFD5993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A0046-0019-4993-9121-51D34AB1EC16}" type="pres">
      <dgm:prSet presAssocID="{9CABFBD6-02ED-4F0F-8FA0-81BDC8F6AC43}" presName="sibTrans" presStyleCnt="0"/>
      <dgm:spPr/>
    </dgm:pt>
    <dgm:pt modelId="{459188EC-3DA2-428E-872B-64C8276F7218}" type="pres">
      <dgm:prSet presAssocID="{E30EEA9F-ED3D-4D62-A41D-027A0A5C1117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3C2B6-2950-4ED1-95A1-59D55BF54E55}" type="pres">
      <dgm:prSet presAssocID="{5D40868A-7BB7-4809-B341-7F7D7FA3DB45}" presName="sibTrans" presStyleCnt="0"/>
      <dgm:spPr/>
    </dgm:pt>
    <dgm:pt modelId="{1D64B3DF-5F57-4DF7-A520-59FB44E915B8}" type="pres">
      <dgm:prSet presAssocID="{5534AA4D-FBF5-4B29-B614-B15DC2B2EA69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5A2CC-3429-4EF7-BD2C-48C264408B99}" type="pres">
      <dgm:prSet presAssocID="{18CA59D7-6F23-48F2-96E5-A77A306E7D3D}" presName="sibTrans" presStyleCnt="0"/>
      <dgm:spPr/>
    </dgm:pt>
    <dgm:pt modelId="{3657A4F2-4AFC-4CB7-8A21-5AD18220EEC2}" type="pres">
      <dgm:prSet presAssocID="{CF7E6A0C-F4D8-4959-A01B-FCC9E5E410F3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D1E36-261D-43DE-8C9E-13B81AC336EB}" type="pres">
      <dgm:prSet presAssocID="{D1DEF184-C56A-40E9-8961-203D6DF2E837}" presName="sibTrans" presStyleCnt="0"/>
      <dgm:spPr/>
    </dgm:pt>
    <dgm:pt modelId="{16FE26E2-C77F-4D09-8F7A-45F2517D08A2}" type="pres">
      <dgm:prSet presAssocID="{63C61217-6346-4F0E-96D0-5D8B582A4908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4EC5E-4744-40C6-BC97-9B333ADE9A6B}" type="pres">
      <dgm:prSet presAssocID="{CB9DA7F3-66EB-45E5-B026-ED2F4BCFF319}" presName="sibTrans" presStyleCnt="0"/>
      <dgm:spPr/>
    </dgm:pt>
    <dgm:pt modelId="{D9351AEE-DBF3-4F77-B4BA-2C2BBA4E5B27}" type="pres">
      <dgm:prSet presAssocID="{1D4B0F5E-6C47-4B85-AEC0-F0039918E1C1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D4D98-A3AE-456C-882B-31872F61306F}" type="pres">
      <dgm:prSet presAssocID="{1F52B548-78D2-450E-9A17-463BC3337E6C}" presName="sibTrans" presStyleCnt="0"/>
      <dgm:spPr/>
    </dgm:pt>
    <dgm:pt modelId="{6E253F0A-4D93-4D51-827D-38D890966C80}" type="pres">
      <dgm:prSet presAssocID="{83A3CC11-F121-4649-950E-7D3E4BD22EC6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586C69-E0F8-4168-B670-91CF3696826F}" type="presOf" srcId="{1D4B0F5E-6C47-4B85-AEC0-F0039918E1C1}" destId="{D9351AEE-DBF3-4F77-B4BA-2C2BBA4E5B27}" srcOrd="0" destOrd="0" presId="urn:microsoft.com/office/officeart/2005/8/layout/default"/>
    <dgm:cxn modelId="{3C6585A1-E6A7-4337-AB06-802BE194ED3B}" type="presOf" srcId="{776A0320-D026-4F48-9888-6755630F8E61}" destId="{C3849679-BD1A-4078-989D-BE0EF066EA50}" srcOrd="0" destOrd="0" presId="urn:microsoft.com/office/officeart/2005/8/layout/default"/>
    <dgm:cxn modelId="{B938D68F-86F2-4A64-AD8E-3FECF935EBBF}" type="presOf" srcId="{5209F625-B9AA-4072-A8A3-28605106979A}" destId="{92A818FD-7BDE-446D-917A-382D36C5E6A0}" srcOrd="0" destOrd="0" presId="urn:microsoft.com/office/officeart/2005/8/layout/default"/>
    <dgm:cxn modelId="{FBB31AC5-2C2A-4CAF-A090-72A4A5F89470}" type="presOf" srcId="{5534AA4D-FBF5-4B29-B614-B15DC2B2EA69}" destId="{1D64B3DF-5F57-4DF7-A520-59FB44E915B8}" srcOrd="0" destOrd="0" presId="urn:microsoft.com/office/officeart/2005/8/layout/default"/>
    <dgm:cxn modelId="{D2041E9F-76A8-4331-B5F1-A56E67D9B181}" srcId="{F03C79BB-C2E8-448D-A963-474747138FCD}" destId="{83A3CC11-F121-4649-950E-7D3E4BD22EC6}" srcOrd="13" destOrd="0" parTransId="{61CBBB7B-C391-4213-9FD1-AC9621BF7059}" sibTransId="{E8526149-0FC7-44F4-99D8-254897E3119A}"/>
    <dgm:cxn modelId="{53AC3A42-EB15-468C-8EC9-14E054DF4430}" type="presOf" srcId="{E30EEA9F-ED3D-4D62-A41D-027A0A5C1117}" destId="{459188EC-3DA2-428E-872B-64C8276F7218}" srcOrd="0" destOrd="0" presId="urn:microsoft.com/office/officeart/2005/8/layout/default"/>
    <dgm:cxn modelId="{64E75011-68C6-4267-9388-1DCFC09AF19A}" srcId="{F03C79BB-C2E8-448D-A963-474747138FCD}" destId="{5028D310-E8C4-4B5E-8863-682017F60E3B}" srcOrd="0" destOrd="0" parTransId="{A768DCB7-B1F0-4BEF-BC91-9878FBB7085A}" sibTransId="{FB9C0C5C-F66D-4A84-A68E-DC81E84A1D15}"/>
    <dgm:cxn modelId="{89FFBEF1-E3CF-4148-8DA7-DFB37AB86BD5}" srcId="{F03C79BB-C2E8-448D-A963-474747138FCD}" destId="{776A0320-D026-4F48-9888-6755630F8E61}" srcOrd="3" destOrd="0" parTransId="{40D10E96-DA2E-4905-8BAC-A257A6650AA6}" sibTransId="{828B2B15-B764-4EAA-9820-0C1AA96F2412}"/>
    <dgm:cxn modelId="{BA19479C-242B-429A-8685-8F77318106BB}" srcId="{F03C79BB-C2E8-448D-A963-474747138FCD}" destId="{CC6EBAF0-390F-4E68-B3DD-DF10DFFD5993}" srcOrd="7" destOrd="0" parTransId="{65D4A146-01F0-4F1A-A6EB-BEBCE20715B9}" sibTransId="{9CABFBD6-02ED-4F0F-8FA0-81BDC8F6AC43}"/>
    <dgm:cxn modelId="{6CB3EB4D-4F6C-4EAE-B631-99B3814F5B5B}" srcId="{F03C79BB-C2E8-448D-A963-474747138FCD}" destId="{5534AA4D-FBF5-4B29-B614-B15DC2B2EA69}" srcOrd="9" destOrd="0" parTransId="{C6A72451-F10F-4B81-AD50-81091087B383}" sibTransId="{18CA59D7-6F23-48F2-96E5-A77A306E7D3D}"/>
    <dgm:cxn modelId="{7B0E6D9C-D96B-4A41-9B14-689392CEC662}" type="presOf" srcId="{CC6EBAF0-390F-4E68-B3DD-DF10DFFD5993}" destId="{819A1514-425E-4E81-AFC1-FC1B6C3EA6F6}" srcOrd="0" destOrd="0" presId="urn:microsoft.com/office/officeart/2005/8/layout/default"/>
    <dgm:cxn modelId="{FE6BC169-1442-4EBA-B97B-A00F598138F2}" type="presOf" srcId="{63C61217-6346-4F0E-96D0-5D8B582A4908}" destId="{16FE26E2-C77F-4D09-8F7A-45F2517D08A2}" srcOrd="0" destOrd="0" presId="urn:microsoft.com/office/officeart/2005/8/layout/default"/>
    <dgm:cxn modelId="{02380ED5-43A6-4D25-930E-1A145E805DA8}" srcId="{F03C79BB-C2E8-448D-A963-474747138FCD}" destId="{5209F625-B9AA-4072-A8A3-28605106979A}" srcOrd="1" destOrd="0" parTransId="{13588D41-A410-40D2-A944-D7D342DBEAC3}" sibTransId="{F6345C5F-3D81-4EAB-9572-B84FF5E93E71}"/>
    <dgm:cxn modelId="{1A60C804-AC87-4ACA-AB8C-7B3ACAD125A3}" srcId="{F03C79BB-C2E8-448D-A963-474747138FCD}" destId="{BAEC27D1-6FCD-4F56-A446-C42C4E58BFAC}" srcOrd="2" destOrd="0" parTransId="{EC63E85D-4986-4B32-9D70-2036BE6847A1}" sibTransId="{F855E6E4-26D1-4EDF-A638-9045C172ABD8}"/>
    <dgm:cxn modelId="{90261FB1-A74A-430C-8858-66792B75B6E4}" srcId="{F03C79BB-C2E8-448D-A963-474747138FCD}" destId="{8538FB4B-93C3-4A69-9955-FAC12293299F}" srcOrd="5" destOrd="0" parTransId="{50CA5436-3349-4D5A-BF6E-17E91B54FA3F}" sibTransId="{8BDC3B2B-4C5B-430D-90F3-7DC4E0618813}"/>
    <dgm:cxn modelId="{4B606DE2-D477-4733-8814-F03D24B67D3A}" srcId="{F03C79BB-C2E8-448D-A963-474747138FCD}" destId="{CF7E6A0C-F4D8-4959-A01B-FCC9E5E410F3}" srcOrd="10" destOrd="0" parTransId="{EA2F3E6B-BF8E-4DF6-B31E-8E5EECEA5E20}" sibTransId="{D1DEF184-C56A-40E9-8961-203D6DF2E837}"/>
    <dgm:cxn modelId="{828E1F27-3846-428B-B0A3-1A24803F7600}" type="presOf" srcId="{CF7E6A0C-F4D8-4959-A01B-FCC9E5E410F3}" destId="{3657A4F2-4AFC-4CB7-8A21-5AD18220EEC2}" srcOrd="0" destOrd="0" presId="urn:microsoft.com/office/officeart/2005/8/layout/default"/>
    <dgm:cxn modelId="{34F99A19-C1EF-41F7-BD5C-1E04260B86CA}" type="presOf" srcId="{8538FB4B-93C3-4A69-9955-FAC12293299F}" destId="{D57406A1-0FD5-45C7-ADE7-3B434BEEAFD8}" srcOrd="0" destOrd="0" presId="urn:microsoft.com/office/officeart/2005/8/layout/default"/>
    <dgm:cxn modelId="{FA38233E-FBF9-4071-90B2-0CD8BCB9EBCB}" type="presOf" srcId="{934BEC02-3C41-486D-8EEB-F150BA4B2E3B}" destId="{605E9996-B07F-4673-BBE0-4DFCB9E3498D}" srcOrd="0" destOrd="0" presId="urn:microsoft.com/office/officeart/2005/8/layout/default"/>
    <dgm:cxn modelId="{3FE765A1-E59E-4340-8B30-E4F67C6B579C}" srcId="{F03C79BB-C2E8-448D-A963-474747138FCD}" destId="{934BEC02-3C41-486D-8EEB-F150BA4B2E3B}" srcOrd="6" destOrd="0" parTransId="{4C44657E-BD6E-44E7-A053-F0207D81DFC3}" sibTransId="{53282F13-E5A0-458A-9CE1-9554455593F0}"/>
    <dgm:cxn modelId="{7EA2DA40-355C-44B3-A662-0AFF6285629F}" type="presOf" srcId="{BAEC27D1-6FCD-4F56-A446-C42C4E58BFAC}" destId="{D082E1D4-57A3-4D31-B5E1-1306ABBE13D4}" srcOrd="0" destOrd="0" presId="urn:microsoft.com/office/officeart/2005/8/layout/default"/>
    <dgm:cxn modelId="{110FA55A-D84C-4B05-85B5-3497E94F7019}" srcId="{F03C79BB-C2E8-448D-A963-474747138FCD}" destId="{E30EEA9F-ED3D-4D62-A41D-027A0A5C1117}" srcOrd="8" destOrd="0" parTransId="{7C56331A-E17E-40CB-A5FA-2A2CBE06D822}" sibTransId="{5D40868A-7BB7-4809-B341-7F7D7FA3DB45}"/>
    <dgm:cxn modelId="{446D4081-72F8-47A5-9B66-B6024B96B0F7}" srcId="{F03C79BB-C2E8-448D-A963-474747138FCD}" destId="{21EF323E-E678-4D69-9A05-F72F4A88B3EB}" srcOrd="4" destOrd="0" parTransId="{01490D9A-5A8D-4B72-9FCC-8C37F3E6644E}" sibTransId="{2D1F13C1-31B5-4F7A-A4F6-DBFD64C69878}"/>
    <dgm:cxn modelId="{D935B45A-F4E9-4182-BEC1-2750F1395618}" type="presOf" srcId="{83A3CC11-F121-4649-950E-7D3E4BD22EC6}" destId="{6E253F0A-4D93-4D51-827D-38D890966C80}" srcOrd="0" destOrd="0" presId="urn:microsoft.com/office/officeart/2005/8/layout/default"/>
    <dgm:cxn modelId="{8A1D586D-9C84-4EC5-A9CE-023B569BDCAE}" type="presOf" srcId="{F03C79BB-C2E8-448D-A963-474747138FCD}" destId="{455649BD-1560-4B89-969D-6B9C085E0154}" srcOrd="0" destOrd="0" presId="urn:microsoft.com/office/officeart/2005/8/layout/default"/>
    <dgm:cxn modelId="{DE1D0176-6BC3-4912-83BD-97924245C112}" type="presOf" srcId="{21EF323E-E678-4D69-9A05-F72F4A88B3EB}" destId="{D9E4F2D1-EFCC-4130-81BB-82ACBAC69DD5}" srcOrd="0" destOrd="0" presId="urn:microsoft.com/office/officeart/2005/8/layout/default"/>
    <dgm:cxn modelId="{72E40813-1155-4457-B61C-05C48A8750C5}" srcId="{F03C79BB-C2E8-448D-A963-474747138FCD}" destId="{63C61217-6346-4F0E-96D0-5D8B582A4908}" srcOrd="11" destOrd="0" parTransId="{17CD1F3F-A447-4FD9-8D6E-7C2D72A25E7E}" sibTransId="{CB9DA7F3-66EB-45E5-B026-ED2F4BCFF319}"/>
    <dgm:cxn modelId="{4CF03C18-3738-4C3E-8B90-8857404C5408}" srcId="{F03C79BB-C2E8-448D-A963-474747138FCD}" destId="{1D4B0F5E-6C47-4B85-AEC0-F0039918E1C1}" srcOrd="12" destOrd="0" parTransId="{737194D1-F2E7-435D-B651-9B660FAEEE71}" sibTransId="{1F52B548-78D2-450E-9A17-463BC3337E6C}"/>
    <dgm:cxn modelId="{82D290BC-94B5-49FB-8037-96FB08C7B77D}" type="presOf" srcId="{5028D310-E8C4-4B5E-8863-682017F60E3B}" destId="{35929444-C7EC-4100-A609-75E051E516B3}" srcOrd="0" destOrd="0" presId="urn:microsoft.com/office/officeart/2005/8/layout/default"/>
    <dgm:cxn modelId="{872F5161-1CE3-47A4-96B3-36F3D67B19B6}" type="presParOf" srcId="{455649BD-1560-4B89-969D-6B9C085E0154}" destId="{35929444-C7EC-4100-A609-75E051E516B3}" srcOrd="0" destOrd="0" presId="urn:microsoft.com/office/officeart/2005/8/layout/default"/>
    <dgm:cxn modelId="{121ACA40-ED0E-4AC0-86FA-407D2854A838}" type="presParOf" srcId="{455649BD-1560-4B89-969D-6B9C085E0154}" destId="{1350C047-ABBD-4B07-B6D7-4EEC130BAFA4}" srcOrd="1" destOrd="0" presId="urn:microsoft.com/office/officeart/2005/8/layout/default"/>
    <dgm:cxn modelId="{742F8377-C824-41D8-8AAE-E2E168BCBEB0}" type="presParOf" srcId="{455649BD-1560-4B89-969D-6B9C085E0154}" destId="{92A818FD-7BDE-446D-917A-382D36C5E6A0}" srcOrd="2" destOrd="0" presId="urn:microsoft.com/office/officeart/2005/8/layout/default"/>
    <dgm:cxn modelId="{597DA202-9C9B-400B-B925-77A0EB6A0574}" type="presParOf" srcId="{455649BD-1560-4B89-969D-6B9C085E0154}" destId="{AD4B131D-8431-4D12-9AAF-7325F88A9C7D}" srcOrd="3" destOrd="0" presId="urn:microsoft.com/office/officeart/2005/8/layout/default"/>
    <dgm:cxn modelId="{4316E60A-2239-4773-8397-56B7BF18872D}" type="presParOf" srcId="{455649BD-1560-4B89-969D-6B9C085E0154}" destId="{D082E1D4-57A3-4D31-B5E1-1306ABBE13D4}" srcOrd="4" destOrd="0" presId="urn:microsoft.com/office/officeart/2005/8/layout/default"/>
    <dgm:cxn modelId="{E503DAEF-2689-4DC4-8BF7-C4A5C8BAA21A}" type="presParOf" srcId="{455649BD-1560-4B89-969D-6B9C085E0154}" destId="{082FDDA7-77E7-404F-82CE-DDDFF6B58EE3}" srcOrd="5" destOrd="0" presId="urn:microsoft.com/office/officeart/2005/8/layout/default"/>
    <dgm:cxn modelId="{BB71DD17-1033-43A7-8A91-0B76E8DD45F5}" type="presParOf" srcId="{455649BD-1560-4B89-969D-6B9C085E0154}" destId="{C3849679-BD1A-4078-989D-BE0EF066EA50}" srcOrd="6" destOrd="0" presId="urn:microsoft.com/office/officeart/2005/8/layout/default"/>
    <dgm:cxn modelId="{19364C98-9809-4092-B8F6-4291DD1B5718}" type="presParOf" srcId="{455649BD-1560-4B89-969D-6B9C085E0154}" destId="{0F1951B4-F06B-4D67-B27D-E120F4FC9E28}" srcOrd="7" destOrd="0" presId="urn:microsoft.com/office/officeart/2005/8/layout/default"/>
    <dgm:cxn modelId="{C1911662-DBC4-4655-9C15-E055746FD8DD}" type="presParOf" srcId="{455649BD-1560-4B89-969D-6B9C085E0154}" destId="{D9E4F2D1-EFCC-4130-81BB-82ACBAC69DD5}" srcOrd="8" destOrd="0" presId="urn:microsoft.com/office/officeart/2005/8/layout/default"/>
    <dgm:cxn modelId="{8AD6E461-55FA-4A83-9D9C-366052549FDD}" type="presParOf" srcId="{455649BD-1560-4B89-969D-6B9C085E0154}" destId="{9070072C-E471-4A4F-A898-064899E90D1A}" srcOrd="9" destOrd="0" presId="urn:microsoft.com/office/officeart/2005/8/layout/default"/>
    <dgm:cxn modelId="{BA487755-4332-4D2D-9AAB-B62593FB2D16}" type="presParOf" srcId="{455649BD-1560-4B89-969D-6B9C085E0154}" destId="{D57406A1-0FD5-45C7-ADE7-3B434BEEAFD8}" srcOrd="10" destOrd="0" presId="urn:microsoft.com/office/officeart/2005/8/layout/default"/>
    <dgm:cxn modelId="{F492A9AE-B8F5-4C56-9C51-54A67E6E91F0}" type="presParOf" srcId="{455649BD-1560-4B89-969D-6B9C085E0154}" destId="{0976E8F7-C1FD-4C40-936F-F56C232504E6}" srcOrd="11" destOrd="0" presId="urn:microsoft.com/office/officeart/2005/8/layout/default"/>
    <dgm:cxn modelId="{AFC28F51-6939-449F-894F-F70CAAC2BE2A}" type="presParOf" srcId="{455649BD-1560-4B89-969D-6B9C085E0154}" destId="{605E9996-B07F-4673-BBE0-4DFCB9E3498D}" srcOrd="12" destOrd="0" presId="urn:microsoft.com/office/officeart/2005/8/layout/default"/>
    <dgm:cxn modelId="{A1672861-555A-4768-80A3-8D3009FB5FAD}" type="presParOf" srcId="{455649BD-1560-4B89-969D-6B9C085E0154}" destId="{DAA1AB3B-9F57-4011-B7A1-9F4D9ABF9ABD}" srcOrd="13" destOrd="0" presId="urn:microsoft.com/office/officeart/2005/8/layout/default"/>
    <dgm:cxn modelId="{B6236938-D400-4FF6-AF1C-36DEA3C97A15}" type="presParOf" srcId="{455649BD-1560-4B89-969D-6B9C085E0154}" destId="{819A1514-425E-4E81-AFC1-FC1B6C3EA6F6}" srcOrd="14" destOrd="0" presId="urn:microsoft.com/office/officeart/2005/8/layout/default"/>
    <dgm:cxn modelId="{EF97D6FA-7B3D-4073-A4EC-91E0E83D813C}" type="presParOf" srcId="{455649BD-1560-4B89-969D-6B9C085E0154}" destId="{F75A0046-0019-4993-9121-51D34AB1EC16}" srcOrd="15" destOrd="0" presId="urn:microsoft.com/office/officeart/2005/8/layout/default"/>
    <dgm:cxn modelId="{27009C79-1931-454E-A115-14809E72B2F9}" type="presParOf" srcId="{455649BD-1560-4B89-969D-6B9C085E0154}" destId="{459188EC-3DA2-428E-872B-64C8276F7218}" srcOrd="16" destOrd="0" presId="urn:microsoft.com/office/officeart/2005/8/layout/default"/>
    <dgm:cxn modelId="{E5323254-8C76-49A9-B79E-A64D1C22B41A}" type="presParOf" srcId="{455649BD-1560-4B89-969D-6B9C085E0154}" destId="{7503C2B6-2950-4ED1-95A1-59D55BF54E55}" srcOrd="17" destOrd="0" presId="urn:microsoft.com/office/officeart/2005/8/layout/default"/>
    <dgm:cxn modelId="{EF8D60F1-135F-455E-9A1B-8A142D9511FF}" type="presParOf" srcId="{455649BD-1560-4B89-969D-6B9C085E0154}" destId="{1D64B3DF-5F57-4DF7-A520-59FB44E915B8}" srcOrd="18" destOrd="0" presId="urn:microsoft.com/office/officeart/2005/8/layout/default"/>
    <dgm:cxn modelId="{96B16CF0-A8B7-45FF-ABC8-3A5E0D744D2E}" type="presParOf" srcId="{455649BD-1560-4B89-969D-6B9C085E0154}" destId="{5D35A2CC-3429-4EF7-BD2C-48C264408B99}" srcOrd="19" destOrd="0" presId="urn:microsoft.com/office/officeart/2005/8/layout/default"/>
    <dgm:cxn modelId="{8D5AEDD8-5E10-4826-A3DC-4DA30C86C59A}" type="presParOf" srcId="{455649BD-1560-4B89-969D-6B9C085E0154}" destId="{3657A4F2-4AFC-4CB7-8A21-5AD18220EEC2}" srcOrd="20" destOrd="0" presId="urn:microsoft.com/office/officeart/2005/8/layout/default"/>
    <dgm:cxn modelId="{ED9CE122-B711-4955-8FE8-91B8FA93F23D}" type="presParOf" srcId="{455649BD-1560-4B89-969D-6B9C085E0154}" destId="{724D1E36-261D-43DE-8C9E-13B81AC336EB}" srcOrd="21" destOrd="0" presId="urn:microsoft.com/office/officeart/2005/8/layout/default"/>
    <dgm:cxn modelId="{D39FEC14-94E2-48AE-AEE2-B5DAC3043446}" type="presParOf" srcId="{455649BD-1560-4B89-969D-6B9C085E0154}" destId="{16FE26E2-C77F-4D09-8F7A-45F2517D08A2}" srcOrd="22" destOrd="0" presId="urn:microsoft.com/office/officeart/2005/8/layout/default"/>
    <dgm:cxn modelId="{63F896F3-DA1F-4423-BBDE-D1906BCDF13E}" type="presParOf" srcId="{455649BD-1560-4B89-969D-6B9C085E0154}" destId="{2084EC5E-4744-40C6-BC97-9B333ADE9A6B}" srcOrd="23" destOrd="0" presId="urn:microsoft.com/office/officeart/2005/8/layout/default"/>
    <dgm:cxn modelId="{9E7B3F20-AA50-40F8-8DB4-E31DA82101BB}" type="presParOf" srcId="{455649BD-1560-4B89-969D-6B9C085E0154}" destId="{D9351AEE-DBF3-4F77-B4BA-2C2BBA4E5B27}" srcOrd="24" destOrd="0" presId="urn:microsoft.com/office/officeart/2005/8/layout/default"/>
    <dgm:cxn modelId="{00B9D212-6D06-400E-A5C5-CD78D25B1EBC}" type="presParOf" srcId="{455649BD-1560-4B89-969D-6B9C085E0154}" destId="{CBCD4D98-A3AE-456C-882B-31872F61306F}" srcOrd="25" destOrd="0" presId="urn:microsoft.com/office/officeart/2005/8/layout/default"/>
    <dgm:cxn modelId="{8F59836A-DC52-4DF4-B41A-8E0E7368407C}" type="presParOf" srcId="{455649BD-1560-4B89-969D-6B9C085E0154}" destId="{6E253F0A-4D93-4D51-827D-38D890966C80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30D1B5-DD53-4C2A-9043-A3599DF7F295}" type="doc">
      <dgm:prSet loTypeId="urn:microsoft.com/office/officeart/2011/layout/HexagonRadial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BEB6AD7-9AB2-4A54-9423-D6C197894632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smtClean="0">
              <a:solidFill>
                <a:srgbClr val="1C2A55"/>
              </a:solidFill>
            </a:rPr>
            <a:t>Выбор способа закупки</a:t>
          </a:r>
          <a:endParaRPr lang="ru-RU" b="1" dirty="0">
            <a:solidFill>
              <a:srgbClr val="1C2A55"/>
            </a:solidFill>
          </a:endParaRPr>
        </a:p>
      </dgm:t>
    </dgm:pt>
    <dgm:pt modelId="{1BF5C513-2F99-4F92-84B1-EFEDAB485FC4}" type="parTrans" cxnId="{A33D31FF-7A42-496F-B177-063426ED17D3}">
      <dgm:prSet/>
      <dgm:spPr/>
      <dgm:t>
        <a:bodyPr/>
        <a:lstStyle/>
        <a:p>
          <a:endParaRPr lang="ru-RU"/>
        </a:p>
      </dgm:t>
    </dgm:pt>
    <dgm:pt modelId="{0379A701-25EE-43F4-90F0-A84E32064669}" type="sibTrans" cxnId="{A33D31FF-7A42-496F-B177-063426ED17D3}">
      <dgm:prSet/>
      <dgm:spPr/>
      <dgm:t>
        <a:bodyPr/>
        <a:lstStyle/>
        <a:p>
          <a:endParaRPr lang="ru-RU"/>
        </a:p>
      </dgm:t>
    </dgm:pt>
    <dgm:pt modelId="{41E34398-67FA-4B97-AEDF-36D876C3E5A6}">
      <dgm:prSet phldrT="[Текст]"/>
      <dgm:spPr/>
      <dgm:t>
        <a:bodyPr/>
        <a:lstStyle/>
        <a:p>
          <a:r>
            <a:rPr lang="ru-RU" b="1" smtClean="0">
              <a:solidFill>
                <a:srgbClr val="1C2A55"/>
              </a:solidFill>
            </a:rPr>
            <a:t>Обоснование НМЦК</a:t>
          </a:r>
          <a:endParaRPr lang="ru-RU" b="1" dirty="0">
            <a:solidFill>
              <a:srgbClr val="1C2A55"/>
            </a:solidFill>
          </a:endParaRPr>
        </a:p>
      </dgm:t>
    </dgm:pt>
    <dgm:pt modelId="{E7237449-693D-4816-A43E-3A6B4ECBD9B8}" type="parTrans" cxnId="{180E9885-7E39-4EF9-85D0-629E8079E07E}">
      <dgm:prSet/>
      <dgm:spPr/>
      <dgm:t>
        <a:bodyPr/>
        <a:lstStyle/>
        <a:p>
          <a:endParaRPr lang="ru-RU"/>
        </a:p>
      </dgm:t>
    </dgm:pt>
    <dgm:pt modelId="{CF74BBF6-DC5F-4814-9A0C-C7C4D592482E}" type="sibTrans" cxnId="{180E9885-7E39-4EF9-85D0-629E8079E07E}">
      <dgm:prSet/>
      <dgm:spPr/>
      <dgm:t>
        <a:bodyPr/>
        <a:lstStyle/>
        <a:p>
          <a:endParaRPr lang="ru-RU"/>
        </a:p>
      </dgm:t>
    </dgm:pt>
    <dgm:pt modelId="{05F1BCF7-CB33-437E-9522-6E1CCD4B4B9E}">
      <dgm:prSet phldrT="[Текст]"/>
      <dgm:spPr/>
      <dgm:t>
        <a:bodyPr/>
        <a:lstStyle/>
        <a:p>
          <a:r>
            <a:rPr lang="ru-RU" b="1" smtClean="0">
              <a:solidFill>
                <a:srgbClr val="1C2A55"/>
              </a:solidFill>
            </a:rPr>
            <a:t>Выбор победителя закупки</a:t>
          </a:r>
          <a:endParaRPr lang="ru-RU" b="1" dirty="0">
            <a:solidFill>
              <a:srgbClr val="1C2A55"/>
            </a:solidFill>
          </a:endParaRPr>
        </a:p>
      </dgm:t>
    </dgm:pt>
    <dgm:pt modelId="{46F63A25-2AB3-491E-9FDB-FDAD77667275}" type="parTrans" cxnId="{560D1FC8-F08B-478F-B87C-2EBBF8D64690}">
      <dgm:prSet/>
      <dgm:spPr/>
      <dgm:t>
        <a:bodyPr/>
        <a:lstStyle/>
        <a:p>
          <a:endParaRPr lang="ru-RU"/>
        </a:p>
      </dgm:t>
    </dgm:pt>
    <dgm:pt modelId="{E2DCEFE3-2EFD-4924-A632-4078A936498C}" type="sibTrans" cxnId="{560D1FC8-F08B-478F-B87C-2EBBF8D64690}">
      <dgm:prSet/>
      <dgm:spPr/>
      <dgm:t>
        <a:bodyPr/>
        <a:lstStyle/>
        <a:p>
          <a:endParaRPr lang="ru-RU"/>
        </a:p>
      </dgm:t>
    </dgm:pt>
    <dgm:pt modelId="{D0EE0A8F-D43F-4C37-9231-CB22238DAD41}">
      <dgm:prSet phldrT="[Текст]"/>
      <dgm:spPr/>
      <dgm:t>
        <a:bodyPr/>
        <a:lstStyle/>
        <a:p>
          <a:r>
            <a:rPr lang="ru-RU" b="1" dirty="0" smtClean="0">
              <a:solidFill>
                <a:srgbClr val="1C2A55"/>
              </a:solidFill>
            </a:rPr>
            <a:t>       Экспертиза при приемке</a:t>
          </a:r>
          <a:endParaRPr lang="ru-RU" b="1" dirty="0">
            <a:solidFill>
              <a:srgbClr val="1C2A55"/>
            </a:solidFill>
          </a:endParaRPr>
        </a:p>
      </dgm:t>
    </dgm:pt>
    <dgm:pt modelId="{05F4DA2D-DF52-426B-B2EF-ABEBBBD1E91F}" type="parTrans" cxnId="{99D5B2CC-8FC7-4C48-A0E1-1AB0637E1D69}">
      <dgm:prSet/>
      <dgm:spPr/>
      <dgm:t>
        <a:bodyPr/>
        <a:lstStyle/>
        <a:p>
          <a:endParaRPr lang="ru-RU"/>
        </a:p>
      </dgm:t>
    </dgm:pt>
    <dgm:pt modelId="{882A8050-81BE-4A77-8BD9-4BD68BE25254}" type="sibTrans" cxnId="{99D5B2CC-8FC7-4C48-A0E1-1AB0637E1D69}">
      <dgm:prSet/>
      <dgm:spPr/>
      <dgm:t>
        <a:bodyPr/>
        <a:lstStyle/>
        <a:p>
          <a:endParaRPr lang="ru-RU"/>
        </a:p>
      </dgm:t>
    </dgm:pt>
    <dgm:pt modelId="{22B99196-7C5E-41EB-AC92-FE6D38F294BE}">
      <dgm:prSet phldrT="[Текст]"/>
      <dgm:spPr/>
      <dgm:t>
        <a:bodyPr/>
        <a:lstStyle/>
        <a:p>
          <a:r>
            <a:rPr lang="ru-RU" b="1" smtClean="0">
              <a:solidFill>
                <a:srgbClr val="1C2A55"/>
              </a:solidFill>
            </a:rPr>
            <a:t>Описание объекта закупки</a:t>
          </a:r>
          <a:endParaRPr lang="ru-RU" b="1" dirty="0">
            <a:solidFill>
              <a:srgbClr val="1C2A55"/>
            </a:solidFill>
          </a:endParaRPr>
        </a:p>
      </dgm:t>
    </dgm:pt>
    <dgm:pt modelId="{72B4FC4C-F420-4DFF-987F-F188F0992387}" type="parTrans" cxnId="{F6B1DE2C-B3CC-469D-A20B-73463B1DA267}">
      <dgm:prSet/>
      <dgm:spPr/>
      <dgm:t>
        <a:bodyPr/>
        <a:lstStyle/>
        <a:p>
          <a:endParaRPr lang="ru-RU"/>
        </a:p>
      </dgm:t>
    </dgm:pt>
    <dgm:pt modelId="{B3C7C798-7A0F-42FF-BE42-1B3E8D9A47A4}" type="sibTrans" cxnId="{F6B1DE2C-B3CC-469D-A20B-73463B1DA267}">
      <dgm:prSet/>
      <dgm:spPr/>
      <dgm:t>
        <a:bodyPr/>
        <a:lstStyle/>
        <a:p>
          <a:endParaRPr lang="ru-RU"/>
        </a:p>
      </dgm:t>
    </dgm:pt>
    <dgm:pt modelId="{AB8F5544-2FB4-48B3-B6E7-45BFCB312AEB}">
      <dgm:prSet phldrT="[Текст]"/>
      <dgm:spPr/>
      <dgm:t>
        <a:bodyPr/>
        <a:lstStyle/>
        <a:p>
          <a:r>
            <a:rPr lang="ru-RU" b="1" dirty="0" smtClean="0">
              <a:solidFill>
                <a:srgbClr val="1C2A55"/>
              </a:solidFill>
            </a:rPr>
            <a:t>Требования к участникам закупки</a:t>
          </a:r>
          <a:endParaRPr lang="ru-RU" b="1" dirty="0">
            <a:solidFill>
              <a:srgbClr val="1C2A55"/>
            </a:solidFill>
          </a:endParaRPr>
        </a:p>
      </dgm:t>
    </dgm:pt>
    <dgm:pt modelId="{AB2A8CE2-09FC-4395-8E1B-55F1EAF8D88D}" type="parTrans" cxnId="{283C23CA-1CB0-4909-81DD-D7FA7E0BC920}">
      <dgm:prSet/>
      <dgm:spPr/>
      <dgm:t>
        <a:bodyPr/>
        <a:lstStyle/>
        <a:p>
          <a:endParaRPr lang="ru-RU"/>
        </a:p>
      </dgm:t>
    </dgm:pt>
    <dgm:pt modelId="{D941CFED-4946-48AC-BCEF-7D18B2716873}" type="sibTrans" cxnId="{283C23CA-1CB0-4909-81DD-D7FA7E0BC920}">
      <dgm:prSet/>
      <dgm:spPr/>
      <dgm:t>
        <a:bodyPr/>
        <a:lstStyle/>
        <a:p>
          <a:endParaRPr lang="ru-RU"/>
        </a:p>
      </dgm:t>
    </dgm:pt>
    <dgm:pt modelId="{9157D6E0-8981-451F-BE9D-EFDF7D10FCF8}">
      <dgm:prSet phldrT="[Текст]" phldr="1"/>
      <dgm:spPr/>
      <dgm:t>
        <a:bodyPr/>
        <a:lstStyle/>
        <a:p>
          <a:endParaRPr lang="ru-RU" b="1" dirty="0">
            <a:solidFill>
              <a:srgbClr val="1C2A55"/>
            </a:solidFill>
          </a:endParaRPr>
        </a:p>
      </dgm:t>
    </dgm:pt>
    <dgm:pt modelId="{E187DFA4-AB3E-455C-85FA-DA8E2F2CEBE3}" type="sibTrans" cxnId="{5CE48A21-777A-4EAA-8286-602E96E80AF9}">
      <dgm:prSet/>
      <dgm:spPr/>
      <dgm:t>
        <a:bodyPr/>
        <a:lstStyle/>
        <a:p>
          <a:endParaRPr lang="ru-RU"/>
        </a:p>
      </dgm:t>
    </dgm:pt>
    <dgm:pt modelId="{E2AB27D1-6149-4A4A-A36E-F8D95B807B20}" type="parTrans" cxnId="{5CE48A21-777A-4EAA-8286-602E96E80AF9}">
      <dgm:prSet/>
      <dgm:spPr/>
      <dgm:t>
        <a:bodyPr/>
        <a:lstStyle/>
        <a:p>
          <a:endParaRPr lang="ru-RU"/>
        </a:p>
      </dgm:t>
    </dgm:pt>
    <dgm:pt modelId="{9E3AF670-C24A-470D-A7AF-1EEC5181D91D}" type="pres">
      <dgm:prSet presAssocID="{7030D1B5-DD53-4C2A-9043-A3599DF7F29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13357BC-ED14-4D34-993B-C87A1074E590}" type="pres">
      <dgm:prSet presAssocID="{9157D6E0-8981-451F-BE9D-EFDF7D10FCF8}" presName="Parent" presStyleLbl="node0" presStyleIdx="0" presStyleCnt="1" custScaleX="154756" custScaleY="124237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1D2241F7-AA54-45FC-A04D-2CD35254B1D9}" type="pres">
      <dgm:prSet presAssocID="{6BEB6AD7-9AB2-4A54-9423-D6C197894632}" presName="Accent1" presStyleCnt="0"/>
      <dgm:spPr/>
    </dgm:pt>
    <dgm:pt modelId="{402A9C62-38CE-4E3E-A74C-39E98B36BDE2}" type="pres">
      <dgm:prSet presAssocID="{6BEB6AD7-9AB2-4A54-9423-D6C197894632}" presName="Accent" presStyleLbl="bgShp" presStyleIdx="0" presStyleCnt="6"/>
      <dgm:spPr/>
    </dgm:pt>
    <dgm:pt modelId="{B4EB0861-BABA-4564-8D3C-E262EA96145C}" type="pres">
      <dgm:prSet presAssocID="{6BEB6AD7-9AB2-4A54-9423-D6C197894632}" presName="Child1" presStyleLbl="node1" presStyleIdx="0" presStyleCnt="6" custScaleX="154756" custScaleY="1242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4206A-E937-4D9C-99C4-DBBCF778D94F}" type="pres">
      <dgm:prSet presAssocID="{41E34398-67FA-4B97-AEDF-36D876C3E5A6}" presName="Accent2" presStyleCnt="0"/>
      <dgm:spPr/>
    </dgm:pt>
    <dgm:pt modelId="{EFF15BF0-9053-4EEC-921E-BFFB25E765CC}" type="pres">
      <dgm:prSet presAssocID="{41E34398-67FA-4B97-AEDF-36D876C3E5A6}" presName="Accent" presStyleLbl="bgShp" presStyleIdx="1" presStyleCnt="6" custScaleX="154756" custScaleY="124237"/>
      <dgm:spPr/>
    </dgm:pt>
    <dgm:pt modelId="{16AA9553-C1D5-4EE4-A30A-44A952E452BF}" type="pres">
      <dgm:prSet presAssocID="{41E34398-67FA-4B97-AEDF-36D876C3E5A6}" presName="Child2" presStyleLbl="node1" presStyleIdx="1" presStyleCnt="6" custScaleX="154756" custScaleY="1242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ACDC5-8A03-4283-A2CE-5E14E51A000E}" type="pres">
      <dgm:prSet presAssocID="{05F1BCF7-CB33-437E-9522-6E1CCD4B4B9E}" presName="Accent3" presStyleCnt="0"/>
      <dgm:spPr/>
    </dgm:pt>
    <dgm:pt modelId="{548E80D1-E628-4F50-B707-8DBC75A2410F}" type="pres">
      <dgm:prSet presAssocID="{05F1BCF7-CB33-437E-9522-6E1CCD4B4B9E}" presName="Accent" presStyleLbl="bgShp" presStyleIdx="2" presStyleCnt="6" custScaleX="154756" custScaleY="124237"/>
      <dgm:spPr/>
    </dgm:pt>
    <dgm:pt modelId="{C92038B6-13E7-4291-93C0-061293BCB64A}" type="pres">
      <dgm:prSet presAssocID="{05F1BCF7-CB33-437E-9522-6E1CCD4B4B9E}" presName="Child3" presStyleLbl="node1" presStyleIdx="2" presStyleCnt="6" custScaleX="154756" custScaleY="1242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B7A79-D0B3-4666-9A69-DE290B9C336F}" type="pres">
      <dgm:prSet presAssocID="{D0EE0A8F-D43F-4C37-9231-CB22238DAD41}" presName="Accent4" presStyleCnt="0"/>
      <dgm:spPr/>
    </dgm:pt>
    <dgm:pt modelId="{71DBD48D-F4B8-48F7-91D2-AAAB9980EE8F}" type="pres">
      <dgm:prSet presAssocID="{D0EE0A8F-D43F-4C37-9231-CB22238DAD41}" presName="Accent" presStyleLbl="bgShp" presStyleIdx="3" presStyleCnt="6" custScaleX="154756" custScaleY="124237"/>
      <dgm:spPr/>
    </dgm:pt>
    <dgm:pt modelId="{1DD4C2A8-490D-4D22-8459-7CC76021CDEF}" type="pres">
      <dgm:prSet presAssocID="{D0EE0A8F-D43F-4C37-9231-CB22238DAD41}" presName="Child4" presStyleLbl="node1" presStyleIdx="3" presStyleCnt="6" custScaleX="154756" custScaleY="1242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EAEEC-8062-4C5D-BABA-A95E763DD066}" type="pres">
      <dgm:prSet presAssocID="{22B99196-7C5E-41EB-AC92-FE6D38F294BE}" presName="Accent5" presStyleCnt="0"/>
      <dgm:spPr/>
    </dgm:pt>
    <dgm:pt modelId="{F487817A-0CD6-4D1A-B18A-91C465A428DB}" type="pres">
      <dgm:prSet presAssocID="{22B99196-7C5E-41EB-AC92-FE6D38F294BE}" presName="Accent" presStyleLbl="bgShp" presStyleIdx="4" presStyleCnt="6" custScaleX="154756" custScaleY="124237"/>
      <dgm:spPr/>
    </dgm:pt>
    <dgm:pt modelId="{CB3D828D-E766-44FA-A21E-B5DD3C9B7D57}" type="pres">
      <dgm:prSet presAssocID="{22B99196-7C5E-41EB-AC92-FE6D38F294BE}" presName="Child5" presStyleLbl="node1" presStyleIdx="4" presStyleCnt="6" custScaleX="154756" custScaleY="1242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8889D-FB8E-48B7-B7F5-3ACB1716C205}" type="pres">
      <dgm:prSet presAssocID="{AB8F5544-2FB4-48B3-B6E7-45BFCB312AEB}" presName="Accent6" presStyleCnt="0"/>
      <dgm:spPr/>
    </dgm:pt>
    <dgm:pt modelId="{2BD60F89-4154-4487-8476-E3726DED2DC1}" type="pres">
      <dgm:prSet presAssocID="{AB8F5544-2FB4-48B3-B6E7-45BFCB312AEB}" presName="Accent" presStyleLbl="bgShp" presStyleIdx="5" presStyleCnt="6" custScaleX="154756" custScaleY="124237"/>
      <dgm:spPr/>
    </dgm:pt>
    <dgm:pt modelId="{BE4FF1F3-A7FC-42BA-B943-090FB9F92313}" type="pres">
      <dgm:prSet presAssocID="{AB8F5544-2FB4-48B3-B6E7-45BFCB312AEB}" presName="Child6" presStyleLbl="node1" presStyleIdx="5" presStyleCnt="6" custScaleX="154756" custScaleY="1242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3D31FF-7A42-496F-B177-063426ED17D3}" srcId="{9157D6E0-8981-451F-BE9D-EFDF7D10FCF8}" destId="{6BEB6AD7-9AB2-4A54-9423-D6C197894632}" srcOrd="0" destOrd="0" parTransId="{1BF5C513-2F99-4F92-84B1-EFEDAB485FC4}" sibTransId="{0379A701-25EE-43F4-90F0-A84E32064669}"/>
    <dgm:cxn modelId="{283C23CA-1CB0-4909-81DD-D7FA7E0BC920}" srcId="{9157D6E0-8981-451F-BE9D-EFDF7D10FCF8}" destId="{AB8F5544-2FB4-48B3-B6E7-45BFCB312AEB}" srcOrd="5" destOrd="0" parTransId="{AB2A8CE2-09FC-4395-8E1B-55F1EAF8D88D}" sibTransId="{D941CFED-4946-48AC-BCEF-7D18B2716873}"/>
    <dgm:cxn modelId="{8928AE30-F8C6-4562-A9A7-8AA8DC70AB11}" type="presOf" srcId="{41E34398-67FA-4B97-AEDF-36D876C3E5A6}" destId="{16AA9553-C1D5-4EE4-A30A-44A952E452BF}" srcOrd="0" destOrd="0" presId="urn:microsoft.com/office/officeart/2011/layout/HexagonRadial"/>
    <dgm:cxn modelId="{DE243196-0D0D-4926-8E1C-175E656B1265}" type="presOf" srcId="{6BEB6AD7-9AB2-4A54-9423-D6C197894632}" destId="{B4EB0861-BABA-4564-8D3C-E262EA96145C}" srcOrd="0" destOrd="0" presId="urn:microsoft.com/office/officeart/2011/layout/HexagonRadial"/>
    <dgm:cxn modelId="{E61553AB-CF24-4C57-A829-2F8FCDF39235}" type="presOf" srcId="{7030D1B5-DD53-4C2A-9043-A3599DF7F295}" destId="{9E3AF670-C24A-470D-A7AF-1EEC5181D91D}" srcOrd="0" destOrd="0" presId="urn:microsoft.com/office/officeart/2011/layout/HexagonRadial"/>
    <dgm:cxn modelId="{6D5D12A4-4BB2-40DB-9279-04924182402F}" type="presOf" srcId="{9157D6E0-8981-451F-BE9D-EFDF7D10FCF8}" destId="{E13357BC-ED14-4D34-993B-C87A1074E590}" srcOrd="0" destOrd="0" presId="urn:microsoft.com/office/officeart/2011/layout/HexagonRadial"/>
    <dgm:cxn modelId="{F6B1DE2C-B3CC-469D-A20B-73463B1DA267}" srcId="{9157D6E0-8981-451F-BE9D-EFDF7D10FCF8}" destId="{22B99196-7C5E-41EB-AC92-FE6D38F294BE}" srcOrd="4" destOrd="0" parTransId="{72B4FC4C-F420-4DFF-987F-F188F0992387}" sibTransId="{B3C7C798-7A0F-42FF-BE42-1B3E8D9A47A4}"/>
    <dgm:cxn modelId="{560D1FC8-F08B-478F-B87C-2EBBF8D64690}" srcId="{9157D6E0-8981-451F-BE9D-EFDF7D10FCF8}" destId="{05F1BCF7-CB33-437E-9522-6E1CCD4B4B9E}" srcOrd="2" destOrd="0" parTransId="{46F63A25-2AB3-491E-9FDB-FDAD77667275}" sibTransId="{E2DCEFE3-2EFD-4924-A632-4078A936498C}"/>
    <dgm:cxn modelId="{51E4E1F8-F183-4D5B-BBB6-C5B554749B59}" type="presOf" srcId="{22B99196-7C5E-41EB-AC92-FE6D38F294BE}" destId="{CB3D828D-E766-44FA-A21E-B5DD3C9B7D57}" srcOrd="0" destOrd="0" presId="urn:microsoft.com/office/officeart/2011/layout/HexagonRadial"/>
    <dgm:cxn modelId="{5CE48A21-777A-4EAA-8286-602E96E80AF9}" srcId="{7030D1B5-DD53-4C2A-9043-A3599DF7F295}" destId="{9157D6E0-8981-451F-BE9D-EFDF7D10FCF8}" srcOrd="0" destOrd="0" parTransId="{E2AB27D1-6149-4A4A-A36E-F8D95B807B20}" sibTransId="{E187DFA4-AB3E-455C-85FA-DA8E2F2CEBE3}"/>
    <dgm:cxn modelId="{767BE5FC-C8CA-41B2-833B-DC1D14B60D03}" type="presOf" srcId="{D0EE0A8F-D43F-4C37-9231-CB22238DAD41}" destId="{1DD4C2A8-490D-4D22-8459-7CC76021CDEF}" srcOrd="0" destOrd="0" presId="urn:microsoft.com/office/officeart/2011/layout/HexagonRadial"/>
    <dgm:cxn modelId="{99D5B2CC-8FC7-4C48-A0E1-1AB0637E1D69}" srcId="{9157D6E0-8981-451F-BE9D-EFDF7D10FCF8}" destId="{D0EE0A8F-D43F-4C37-9231-CB22238DAD41}" srcOrd="3" destOrd="0" parTransId="{05F4DA2D-DF52-426B-B2EF-ABEBBBD1E91F}" sibTransId="{882A8050-81BE-4A77-8BD9-4BD68BE25254}"/>
    <dgm:cxn modelId="{180E9885-7E39-4EF9-85D0-629E8079E07E}" srcId="{9157D6E0-8981-451F-BE9D-EFDF7D10FCF8}" destId="{41E34398-67FA-4B97-AEDF-36D876C3E5A6}" srcOrd="1" destOrd="0" parTransId="{E7237449-693D-4816-A43E-3A6B4ECBD9B8}" sibTransId="{CF74BBF6-DC5F-4814-9A0C-C7C4D592482E}"/>
    <dgm:cxn modelId="{5D19D4F5-E4D6-47C0-9E97-FBF9A94B66F8}" type="presOf" srcId="{05F1BCF7-CB33-437E-9522-6E1CCD4B4B9E}" destId="{C92038B6-13E7-4291-93C0-061293BCB64A}" srcOrd="0" destOrd="0" presId="urn:microsoft.com/office/officeart/2011/layout/HexagonRadial"/>
    <dgm:cxn modelId="{400C24E6-B3BB-4E92-A22C-03F3E0CCAE63}" type="presOf" srcId="{AB8F5544-2FB4-48B3-B6E7-45BFCB312AEB}" destId="{BE4FF1F3-A7FC-42BA-B943-090FB9F92313}" srcOrd="0" destOrd="0" presId="urn:microsoft.com/office/officeart/2011/layout/HexagonRadial"/>
    <dgm:cxn modelId="{5BF0C234-A9FD-4D0C-9B32-62C89D3C52BE}" type="presParOf" srcId="{9E3AF670-C24A-470D-A7AF-1EEC5181D91D}" destId="{E13357BC-ED14-4D34-993B-C87A1074E590}" srcOrd="0" destOrd="0" presId="urn:microsoft.com/office/officeart/2011/layout/HexagonRadial"/>
    <dgm:cxn modelId="{02718DF0-9F65-447A-B48D-6CD622F942F6}" type="presParOf" srcId="{9E3AF670-C24A-470D-A7AF-1EEC5181D91D}" destId="{1D2241F7-AA54-45FC-A04D-2CD35254B1D9}" srcOrd="1" destOrd="0" presId="urn:microsoft.com/office/officeart/2011/layout/HexagonRadial"/>
    <dgm:cxn modelId="{56E777A8-24E6-4E7B-B813-3DE172C39BC0}" type="presParOf" srcId="{1D2241F7-AA54-45FC-A04D-2CD35254B1D9}" destId="{402A9C62-38CE-4E3E-A74C-39E98B36BDE2}" srcOrd="0" destOrd="0" presId="urn:microsoft.com/office/officeart/2011/layout/HexagonRadial"/>
    <dgm:cxn modelId="{5FE15A25-C3C8-47A6-874C-4BF84B7C8175}" type="presParOf" srcId="{9E3AF670-C24A-470D-A7AF-1EEC5181D91D}" destId="{B4EB0861-BABA-4564-8D3C-E262EA96145C}" srcOrd="2" destOrd="0" presId="urn:microsoft.com/office/officeart/2011/layout/HexagonRadial"/>
    <dgm:cxn modelId="{67F3F341-738F-47E3-ABEB-35D98ED12B1D}" type="presParOf" srcId="{9E3AF670-C24A-470D-A7AF-1EEC5181D91D}" destId="{0BC4206A-E937-4D9C-99C4-DBBCF778D94F}" srcOrd="3" destOrd="0" presId="urn:microsoft.com/office/officeart/2011/layout/HexagonRadial"/>
    <dgm:cxn modelId="{255FEF99-ABAB-41A1-86B2-B3098A75E481}" type="presParOf" srcId="{0BC4206A-E937-4D9C-99C4-DBBCF778D94F}" destId="{EFF15BF0-9053-4EEC-921E-BFFB25E765CC}" srcOrd="0" destOrd="0" presId="urn:microsoft.com/office/officeart/2011/layout/HexagonRadial"/>
    <dgm:cxn modelId="{FD91F922-16E4-431D-B3FA-E1C045F176E6}" type="presParOf" srcId="{9E3AF670-C24A-470D-A7AF-1EEC5181D91D}" destId="{16AA9553-C1D5-4EE4-A30A-44A952E452BF}" srcOrd="4" destOrd="0" presId="urn:microsoft.com/office/officeart/2011/layout/HexagonRadial"/>
    <dgm:cxn modelId="{2CBB1D4D-7035-4AE9-B161-C8123552E594}" type="presParOf" srcId="{9E3AF670-C24A-470D-A7AF-1EEC5181D91D}" destId="{34DACDC5-8A03-4283-A2CE-5E14E51A000E}" srcOrd="5" destOrd="0" presId="urn:microsoft.com/office/officeart/2011/layout/HexagonRadial"/>
    <dgm:cxn modelId="{D82D8FF3-2AB2-4242-A03E-F1A5A3027633}" type="presParOf" srcId="{34DACDC5-8A03-4283-A2CE-5E14E51A000E}" destId="{548E80D1-E628-4F50-B707-8DBC75A2410F}" srcOrd="0" destOrd="0" presId="urn:microsoft.com/office/officeart/2011/layout/HexagonRadial"/>
    <dgm:cxn modelId="{7ED5840A-C71F-494C-95E0-FE514C653E3A}" type="presParOf" srcId="{9E3AF670-C24A-470D-A7AF-1EEC5181D91D}" destId="{C92038B6-13E7-4291-93C0-061293BCB64A}" srcOrd="6" destOrd="0" presId="urn:microsoft.com/office/officeart/2011/layout/HexagonRadial"/>
    <dgm:cxn modelId="{3E173117-F12E-450B-A431-0DE826AAC7BF}" type="presParOf" srcId="{9E3AF670-C24A-470D-A7AF-1EEC5181D91D}" destId="{471B7A79-D0B3-4666-9A69-DE290B9C336F}" srcOrd="7" destOrd="0" presId="urn:microsoft.com/office/officeart/2011/layout/HexagonRadial"/>
    <dgm:cxn modelId="{78624F71-13F3-4DD5-AAC2-CE31775D2380}" type="presParOf" srcId="{471B7A79-D0B3-4666-9A69-DE290B9C336F}" destId="{71DBD48D-F4B8-48F7-91D2-AAAB9980EE8F}" srcOrd="0" destOrd="0" presId="urn:microsoft.com/office/officeart/2011/layout/HexagonRadial"/>
    <dgm:cxn modelId="{5A697341-BC65-4BF0-A726-DECA3D6AC28B}" type="presParOf" srcId="{9E3AF670-C24A-470D-A7AF-1EEC5181D91D}" destId="{1DD4C2A8-490D-4D22-8459-7CC76021CDEF}" srcOrd="8" destOrd="0" presId="urn:microsoft.com/office/officeart/2011/layout/HexagonRadial"/>
    <dgm:cxn modelId="{5012A726-4020-43AD-AB34-DEAB92AAC5E7}" type="presParOf" srcId="{9E3AF670-C24A-470D-A7AF-1EEC5181D91D}" destId="{E93EAEEC-8062-4C5D-BABA-A95E763DD066}" srcOrd="9" destOrd="0" presId="urn:microsoft.com/office/officeart/2011/layout/HexagonRadial"/>
    <dgm:cxn modelId="{ED2C0281-9629-4959-9DE3-68FDFAB9C6DF}" type="presParOf" srcId="{E93EAEEC-8062-4C5D-BABA-A95E763DD066}" destId="{F487817A-0CD6-4D1A-B18A-91C465A428DB}" srcOrd="0" destOrd="0" presId="urn:microsoft.com/office/officeart/2011/layout/HexagonRadial"/>
    <dgm:cxn modelId="{B3B23FA1-FB2A-4E84-8E14-D94252BEDD8E}" type="presParOf" srcId="{9E3AF670-C24A-470D-A7AF-1EEC5181D91D}" destId="{CB3D828D-E766-44FA-A21E-B5DD3C9B7D57}" srcOrd="10" destOrd="0" presId="urn:microsoft.com/office/officeart/2011/layout/HexagonRadial"/>
    <dgm:cxn modelId="{5C578088-8549-4E61-8D00-51D75FD7B404}" type="presParOf" srcId="{9E3AF670-C24A-470D-A7AF-1EEC5181D91D}" destId="{32D8889D-FB8E-48B7-B7F5-3ACB1716C205}" srcOrd="11" destOrd="0" presId="urn:microsoft.com/office/officeart/2011/layout/HexagonRadial"/>
    <dgm:cxn modelId="{EB7458F5-F321-40AE-89D0-79D80886958E}" type="presParOf" srcId="{32D8889D-FB8E-48B7-B7F5-3ACB1716C205}" destId="{2BD60F89-4154-4487-8476-E3726DED2DC1}" srcOrd="0" destOrd="0" presId="urn:microsoft.com/office/officeart/2011/layout/HexagonRadial"/>
    <dgm:cxn modelId="{CF0BFA5B-FFEE-42A0-B646-457BB5BF7B3E}" type="presParOf" srcId="{9E3AF670-C24A-470D-A7AF-1EEC5181D91D}" destId="{BE4FF1F3-A7FC-42BA-B943-090FB9F9231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04DC6A-BDC4-41C3-A41C-BC11B2429AE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BB2CFF-77EF-4812-9F51-E7D4BA1E6C93}">
      <dgm:prSet phldrT="[Текст]" custT="1"/>
      <dgm:spPr/>
      <dgm:t>
        <a:bodyPr/>
        <a:lstStyle/>
        <a:p>
          <a:r>
            <a:rPr lang="ru-RU" sz="2800" dirty="0" smtClean="0"/>
            <a:t>Закон №44-ФЗ</a:t>
          </a:r>
          <a:endParaRPr lang="ru-RU" sz="2800" dirty="0"/>
        </a:p>
      </dgm:t>
    </dgm:pt>
    <dgm:pt modelId="{853EE1DA-4558-4C93-A66C-62D3B0AAE2C2}" type="parTrans" cxnId="{E42DAEB9-76E0-4533-938C-67E8AD8E2D94}">
      <dgm:prSet/>
      <dgm:spPr/>
      <dgm:t>
        <a:bodyPr/>
        <a:lstStyle/>
        <a:p>
          <a:endParaRPr lang="ru-RU"/>
        </a:p>
      </dgm:t>
    </dgm:pt>
    <dgm:pt modelId="{053B242F-5F1D-4187-82B3-5F5BF8F297B0}" type="sibTrans" cxnId="{E42DAEB9-76E0-4533-938C-67E8AD8E2D94}">
      <dgm:prSet/>
      <dgm:spPr/>
      <dgm:t>
        <a:bodyPr/>
        <a:lstStyle/>
        <a:p>
          <a:endParaRPr lang="ru-RU"/>
        </a:p>
      </dgm:t>
    </dgm:pt>
    <dgm:pt modelId="{2567D699-F1F7-46A5-B80E-12D4A1AF816D}">
      <dgm:prSet phldrT="[Текст]"/>
      <dgm:spPr/>
      <dgm:t>
        <a:bodyPr/>
        <a:lstStyle/>
        <a:p>
          <a:r>
            <a:rPr lang="ru-RU" dirty="0" smtClean="0"/>
            <a:t>В описание объекта закупки не должны включаться требования к Т, Р, У, ограничивающие количество участников закупки (п.1 ч.1 ст.33)</a:t>
          </a:r>
          <a:endParaRPr lang="ru-RU" dirty="0"/>
        </a:p>
      </dgm:t>
    </dgm:pt>
    <dgm:pt modelId="{ECDC6B1B-EBD0-43BF-89A1-958F7CED6696}" type="parTrans" cxnId="{5F81876A-A154-4DFB-A380-52FFB4C76F4D}">
      <dgm:prSet/>
      <dgm:spPr/>
      <dgm:t>
        <a:bodyPr/>
        <a:lstStyle/>
        <a:p>
          <a:endParaRPr lang="ru-RU"/>
        </a:p>
      </dgm:t>
    </dgm:pt>
    <dgm:pt modelId="{4FB391B0-E831-4A6D-A89D-B1830C17D581}" type="sibTrans" cxnId="{5F81876A-A154-4DFB-A380-52FFB4C76F4D}">
      <dgm:prSet/>
      <dgm:spPr/>
      <dgm:t>
        <a:bodyPr/>
        <a:lstStyle/>
        <a:p>
          <a:endParaRPr lang="ru-RU"/>
        </a:p>
      </dgm:t>
    </dgm:pt>
    <dgm:pt modelId="{DB3FB34D-6A04-4339-92D6-78E7D0A062A1}">
      <dgm:prSet phldrT="[Текст]" custT="1"/>
      <dgm:spPr/>
      <dgm:t>
        <a:bodyPr/>
        <a:lstStyle/>
        <a:p>
          <a:r>
            <a:rPr lang="ru-RU" sz="2800" dirty="0" smtClean="0"/>
            <a:t>Закон</a:t>
          </a:r>
          <a:r>
            <a:rPr lang="ru-RU" sz="5200" dirty="0" smtClean="0"/>
            <a:t> </a:t>
          </a:r>
          <a:r>
            <a:rPr lang="ru-RU" sz="2800" dirty="0" smtClean="0"/>
            <a:t>№135-ФЗ</a:t>
          </a:r>
          <a:endParaRPr lang="ru-RU" sz="2800" dirty="0"/>
        </a:p>
      </dgm:t>
    </dgm:pt>
    <dgm:pt modelId="{CA624EC7-9BD0-4DE7-9FFF-EAA1800247B0}" type="parTrans" cxnId="{F55631CC-6177-48DF-88A0-940D3BA8D2E5}">
      <dgm:prSet/>
      <dgm:spPr/>
      <dgm:t>
        <a:bodyPr/>
        <a:lstStyle/>
        <a:p>
          <a:endParaRPr lang="ru-RU"/>
        </a:p>
      </dgm:t>
    </dgm:pt>
    <dgm:pt modelId="{1FD1C123-D81C-466D-A43D-88ECEB9408B7}" type="sibTrans" cxnId="{F55631CC-6177-48DF-88A0-940D3BA8D2E5}">
      <dgm:prSet/>
      <dgm:spPr/>
      <dgm:t>
        <a:bodyPr/>
        <a:lstStyle/>
        <a:p>
          <a:endParaRPr lang="ru-RU"/>
        </a:p>
      </dgm:t>
    </dgm:pt>
    <dgm:pt modelId="{D354E4F0-82BA-43DE-8FD5-CE58CF4F0666}">
      <dgm:prSet phldrT="[Текст]"/>
      <dgm:spPr/>
      <dgm:t>
        <a:bodyPr/>
        <a:lstStyle/>
        <a:p>
          <a:r>
            <a:rPr lang="ru-RU" dirty="0" smtClean="0"/>
            <a:t>Включения в состав лотов технологически и функционально не связанных товаров, работ, услуг (ч.3 ст.17)</a:t>
          </a:r>
          <a:endParaRPr lang="ru-RU" dirty="0"/>
        </a:p>
      </dgm:t>
    </dgm:pt>
    <dgm:pt modelId="{3A5F8344-69CE-474F-A28E-BCE91EEC940A}" type="parTrans" cxnId="{C84B0660-10F8-4137-B434-76681942F24E}">
      <dgm:prSet/>
      <dgm:spPr/>
      <dgm:t>
        <a:bodyPr/>
        <a:lstStyle/>
        <a:p>
          <a:endParaRPr lang="ru-RU"/>
        </a:p>
      </dgm:t>
    </dgm:pt>
    <dgm:pt modelId="{050BF8A0-D43B-4A8B-ABE6-4FAED63E8F77}" type="sibTrans" cxnId="{C84B0660-10F8-4137-B434-76681942F24E}">
      <dgm:prSet/>
      <dgm:spPr/>
      <dgm:t>
        <a:bodyPr/>
        <a:lstStyle/>
        <a:p>
          <a:endParaRPr lang="ru-RU"/>
        </a:p>
      </dgm:t>
    </dgm:pt>
    <dgm:pt modelId="{E36A1DC8-EFC3-428C-9C80-A830540724B6}">
      <dgm:prSet/>
      <dgm:spPr/>
      <dgm:t>
        <a:bodyPr/>
        <a:lstStyle/>
        <a:p>
          <a:endParaRPr lang="ru-RU" dirty="0"/>
        </a:p>
      </dgm:t>
    </dgm:pt>
    <dgm:pt modelId="{8E839EFB-AA8C-44D3-A7C3-A3CE7E73D8C2}" type="parTrans" cxnId="{2F1B5641-D5C9-4D35-A933-2DE1634E1B1D}">
      <dgm:prSet/>
      <dgm:spPr/>
      <dgm:t>
        <a:bodyPr/>
        <a:lstStyle/>
        <a:p>
          <a:endParaRPr lang="ru-RU"/>
        </a:p>
      </dgm:t>
    </dgm:pt>
    <dgm:pt modelId="{444DC997-0B46-4DBC-B59B-33E6820FBB8F}" type="sibTrans" cxnId="{2F1B5641-D5C9-4D35-A933-2DE1634E1B1D}">
      <dgm:prSet/>
      <dgm:spPr/>
      <dgm:t>
        <a:bodyPr/>
        <a:lstStyle/>
        <a:p>
          <a:endParaRPr lang="ru-RU"/>
        </a:p>
      </dgm:t>
    </dgm:pt>
    <dgm:pt modelId="{75AC993C-14D1-4163-872D-B15B2415FA44}" type="pres">
      <dgm:prSet presAssocID="{C904DC6A-BDC4-41C3-A41C-BC11B2429AE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85C857C-118F-43D2-AF33-A221DD7D6501}" type="pres">
      <dgm:prSet presAssocID="{13BB2CFF-77EF-4812-9F51-E7D4BA1E6C93}" presName="linNode" presStyleCnt="0"/>
      <dgm:spPr/>
    </dgm:pt>
    <dgm:pt modelId="{02777B77-87B7-4004-BC00-7D58F34A2C73}" type="pres">
      <dgm:prSet presAssocID="{13BB2CFF-77EF-4812-9F51-E7D4BA1E6C9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AAAFF-447E-42E2-B1BC-215B9C2991CA}" type="pres">
      <dgm:prSet presAssocID="{13BB2CFF-77EF-4812-9F51-E7D4BA1E6C9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2BBD3-0BF2-43B5-96B5-724D123C7F21}" type="pres">
      <dgm:prSet presAssocID="{053B242F-5F1D-4187-82B3-5F5BF8F297B0}" presName="spacing" presStyleCnt="0"/>
      <dgm:spPr/>
    </dgm:pt>
    <dgm:pt modelId="{8705EEBA-0F09-4C08-823F-83D8E39C89D0}" type="pres">
      <dgm:prSet presAssocID="{DB3FB34D-6A04-4339-92D6-78E7D0A062A1}" presName="linNode" presStyleCnt="0"/>
      <dgm:spPr/>
    </dgm:pt>
    <dgm:pt modelId="{677C8977-4844-4F2D-AD4D-871F1F1C1C4A}" type="pres">
      <dgm:prSet presAssocID="{DB3FB34D-6A04-4339-92D6-78E7D0A062A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4FCF1-43D6-416F-9767-87BF1E089DC0}" type="pres">
      <dgm:prSet presAssocID="{DB3FB34D-6A04-4339-92D6-78E7D0A062A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9B900-E747-4DD9-A2C0-D40DA0433378}" type="presOf" srcId="{E36A1DC8-EFC3-428C-9C80-A830540724B6}" destId="{1BE4FCF1-43D6-416F-9767-87BF1E089DC0}" srcOrd="0" destOrd="1" presId="urn:microsoft.com/office/officeart/2005/8/layout/vList6"/>
    <dgm:cxn modelId="{860ED877-D456-4B72-BEA4-B07D14A22BB3}" type="presOf" srcId="{D354E4F0-82BA-43DE-8FD5-CE58CF4F0666}" destId="{1BE4FCF1-43D6-416F-9767-87BF1E089DC0}" srcOrd="0" destOrd="0" presId="urn:microsoft.com/office/officeart/2005/8/layout/vList6"/>
    <dgm:cxn modelId="{2F1B5641-D5C9-4D35-A933-2DE1634E1B1D}" srcId="{DB3FB34D-6A04-4339-92D6-78E7D0A062A1}" destId="{E36A1DC8-EFC3-428C-9C80-A830540724B6}" srcOrd="1" destOrd="0" parTransId="{8E839EFB-AA8C-44D3-A7C3-A3CE7E73D8C2}" sibTransId="{444DC997-0B46-4DBC-B59B-33E6820FBB8F}"/>
    <dgm:cxn modelId="{5926D102-E6CA-474D-AC73-D542221CCAFE}" type="presOf" srcId="{2567D699-F1F7-46A5-B80E-12D4A1AF816D}" destId="{060AAAFF-447E-42E2-B1BC-215B9C2991CA}" srcOrd="0" destOrd="0" presId="urn:microsoft.com/office/officeart/2005/8/layout/vList6"/>
    <dgm:cxn modelId="{5F81876A-A154-4DFB-A380-52FFB4C76F4D}" srcId="{13BB2CFF-77EF-4812-9F51-E7D4BA1E6C93}" destId="{2567D699-F1F7-46A5-B80E-12D4A1AF816D}" srcOrd="0" destOrd="0" parTransId="{ECDC6B1B-EBD0-43BF-89A1-958F7CED6696}" sibTransId="{4FB391B0-E831-4A6D-A89D-B1830C17D581}"/>
    <dgm:cxn modelId="{0F8F4D4D-E008-486D-957D-D14960B96F51}" type="presOf" srcId="{DB3FB34D-6A04-4339-92D6-78E7D0A062A1}" destId="{677C8977-4844-4F2D-AD4D-871F1F1C1C4A}" srcOrd="0" destOrd="0" presId="urn:microsoft.com/office/officeart/2005/8/layout/vList6"/>
    <dgm:cxn modelId="{C84B0660-10F8-4137-B434-76681942F24E}" srcId="{DB3FB34D-6A04-4339-92D6-78E7D0A062A1}" destId="{D354E4F0-82BA-43DE-8FD5-CE58CF4F0666}" srcOrd="0" destOrd="0" parTransId="{3A5F8344-69CE-474F-A28E-BCE91EEC940A}" sibTransId="{050BF8A0-D43B-4A8B-ABE6-4FAED63E8F77}"/>
    <dgm:cxn modelId="{75849EC8-3B57-4AAA-95D6-5C77C5281BBB}" type="presOf" srcId="{13BB2CFF-77EF-4812-9F51-E7D4BA1E6C93}" destId="{02777B77-87B7-4004-BC00-7D58F34A2C73}" srcOrd="0" destOrd="0" presId="urn:microsoft.com/office/officeart/2005/8/layout/vList6"/>
    <dgm:cxn modelId="{F55631CC-6177-48DF-88A0-940D3BA8D2E5}" srcId="{C904DC6A-BDC4-41C3-A41C-BC11B2429AEE}" destId="{DB3FB34D-6A04-4339-92D6-78E7D0A062A1}" srcOrd="1" destOrd="0" parTransId="{CA624EC7-9BD0-4DE7-9FFF-EAA1800247B0}" sibTransId="{1FD1C123-D81C-466D-A43D-88ECEB9408B7}"/>
    <dgm:cxn modelId="{0FAFD235-20E8-4D38-990D-AF91691F66C9}" type="presOf" srcId="{C904DC6A-BDC4-41C3-A41C-BC11B2429AEE}" destId="{75AC993C-14D1-4163-872D-B15B2415FA44}" srcOrd="0" destOrd="0" presId="urn:microsoft.com/office/officeart/2005/8/layout/vList6"/>
    <dgm:cxn modelId="{E42DAEB9-76E0-4533-938C-67E8AD8E2D94}" srcId="{C904DC6A-BDC4-41C3-A41C-BC11B2429AEE}" destId="{13BB2CFF-77EF-4812-9F51-E7D4BA1E6C93}" srcOrd="0" destOrd="0" parTransId="{853EE1DA-4558-4C93-A66C-62D3B0AAE2C2}" sibTransId="{053B242F-5F1D-4187-82B3-5F5BF8F297B0}"/>
    <dgm:cxn modelId="{3B74A3FF-C690-4FBA-981F-E495A0047CD0}" type="presParOf" srcId="{75AC993C-14D1-4163-872D-B15B2415FA44}" destId="{085C857C-118F-43D2-AF33-A221DD7D6501}" srcOrd="0" destOrd="0" presId="urn:microsoft.com/office/officeart/2005/8/layout/vList6"/>
    <dgm:cxn modelId="{7AB5A2B1-1A8E-48BE-9333-3E936B9E6A6D}" type="presParOf" srcId="{085C857C-118F-43D2-AF33-A221DD7D6501}" destId="{02777B77-87B7-4004-BC00-7D58F34A2C73}" srcOrd="0" destOrd="0" presId="urn:microsoft.com/office/officeart/2005/8/layout/vList6"/>
    <dgm:cxn modelId="{749B8256-0782-4732-81E4-BE916A0E3240}" type="presParOf" srcId="{085C857C-118F-43D2-AF33-A221DD7D6501}" destId="{060AAAFF-447E-42E2-B1BC-215B9C2991CA}" srcOrd="1" destOrd="0" presId="urn:microsoft.com/office/officeart/2005/8/layout/vList6"/>
    <dgm:cxn modelId="{A14438DA-8A56-4BFC-BCF5-FAC7F3ED5F6D}" type="presParOf" srcId="{75AC993C-14D1-4163-872D-B15B2415FA44}" destId="{7AD2BBD3-0BF2-43B5-96B5-724D123C7F21}" srcOrd="1" destOrd="0" presId="urn:microsoft.com/office/officeart/2005/8/layout/vList6"/>
    <dgm:cxn modelId="{5371EA79-E6CB-495D-ADB5-A00DCBBA04E7}" type="presParOf" srcId="{75AC993C-14D1-4163-872D-B15B2415FA44}" destId="{8705EEBA-0F09-4C08-823F-83D8E39C89D0}" srcOrd="2" destOrd="0" presId="urn:microsoft.com/office/officeart/2005/8/layout/vList6"/>
    <dgm:cxn modelId="{5D88F138-5969-4026-AB60-5BF56BE49580}" type="presParOf" srcId="{8705EEBA-0F09-4C08-823F-83D8E39C89D0}" destId="{677C8977-4844-4F2D-AD4D-871F1F1C1C4A}" srcOrd="0" destOrd="0" presId="urn:microsoft.com/office/officeart/2005/8/layout/vList6"/>
    <dgm:cxn modelId="{CBE13EF1-5C98-46F5-A7D2-2F845ADF3F0F}" type="presParOf" srcId="{8705EEBA-0F09-4C08-823F-83D8E39C89D0}" destId="{1BE4FCF1-43D6-416F-9767-87BF1E089DC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52B44F-B4D9-403D-8D6F-C89C47AB6C3A}" type="doc">
      <dgm:prSet loTypeId="urn:microsoft.com/office/officeart/2005/8/layout/radial5" loCatId="cycle" qsTypeId="urn:microsoft.com/office/officeart/2005/8/quickstyle/simple1#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91C1A8D-7292-4C30-BCE9-B979FD9F56A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НМЦК</a:t>
          </a:r>
          <a:endParaRPr lang="ru-RU" b="1" dirty="0">
            <a:solidFill>
              <a:schemeClr val="tx1"/>
            </a:solidFill>
          </a:endParaRPr>
        </a:p>
      </dgm:t>
    </dgm:pt>
    <dgm:pt modelId="{0A72D89E-C191-489C-94EC-51C4298D596D}" type="parTrans" cxnId="{E1741D42-590E-41E3-BB4F-580CEA991A4D}">
      <dgm:prSet/>
      <dgm:spPr/>
      <dgm:t>
        <a:bodyPr/>
        <a:lstStyle/>
        <a:p>
          <a:endParaRPr lang="ru-RU"/>
        </a:p>
      </dgm:t>
    </dgm:pt>
    <dgm:pt modelId="{585CBAE1-CF12-42F7-9198-96B5E3385272}" type="sibTrans" cxnId="{E1741D42-590E-41E3-BB4F-580CEA991A4D}">
      <dgm:prSet/>
      <dgm:spPr/>
      <dgm:t>
        <a:bodyPr/>
        <a:lstStyle/>
        <a:p>
          <a:endParaRPr lang="ru-RU"/>
        </a:p>
      </dgm:t>
    </dgm:pt>
    <dgm:pt modelId="{87C0B8A6-6BCC-41B1-A6E1-743DB235527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Нормативный</a:t>
          </a:r>
          <a:endParaRPr lang="ru-RU" b="1" dirty="0">
            <a:solidFill>
              <a:schemeClr val="tx1"/>
            </a:solidFill>
          </a:endParaRPr>
        </a:p>
      </dgm:t>
    </dgm:pt>
    <dgm:pt modelId="{4CC90DB0-7402-455C-860C-D3AA1294477A}" type="parTrans" cxnId="{1098CB70-88B7-44F8-8A26-6452FD91311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73A45E5-E861-41D8-8BEB-4E86052EB91C}" type="sibTrans" cxnId="{1098CB70-88B7-44F8-8A26-6452FD91311F}">
      <dgm:prSet/>
      <dgm:spPr/>
      <dgm:t>
        <a:bodyPr/>
        <a:lstStyle/>
        <a:p>
          <a:endParaRPr lang="ru-RU"/>
        </a:p>
      </dgm:t>
    </dgm:pt>
    <dgm:pt modelId="{60B52F2C-D65B-4242-BF64-0F9B1C2F8864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Тарифный</a:t>
          </a:r>
          <a:endParaRPr lang="ru-RU" b="1" dirty="0">
            <a:solidFill>
              <a:schemeClr val="tx1"/>
            </a:solidFill>
          </a:endParaRPr>
        </a:p>
      </dgm:t>
    </dgm:pt>
    <dgm:pt modelId="{A98319D9-754F-470A-999D-40E4715899E1}" type="parTrans" cxnId="{C6817C3D-EA2D-4B09-9CDD-66A8CDB7FEA3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5883DCF-3CE5-4C74-A324-B3E01376F386}" type="sibTrans" cxnId="{C6817C3D-EA2D-4B09-9CDD-66A8CDB7FEA3}">
      <dgm:prSet/>
      <dgm:spPr/>
      <dgm:t>
        <a:bodyPr/>
        <a:lstStyle/>
        <a:p>
          <a:endParaRPr lang="ru-RU"/>
        </a:p>
      </dgm:t>
    </dgm:pt>
    <dgm:pt modelId="{A419F084-8859-4930-ACA9-4FCE37056907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Проектно-сметный</a:t>
          </a:r>
          <a:endParaRPr lang="ru-RU" b="1" dirty="0">
            <a:solidFill>
              <a:schemeClr val="tx1"/>
            </a:solidFill>
          </a:endParaRPr>
        </a:p>
      </dgm:t>
    </dgm:pt>
    <dgm:pt modelId="{579B2FC6-F78A-4724-B448-F6C666D90ECE}" type="parTrans" cxnId="{6CD81D50-14AA-4CCA-B294-0BDE41070EB3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159C276-05C5-46DB-8274-CDC1532BFDFB}" type="sibTrans" cxnId="{6CD81D50-14AA-4CCA-B294-0BDE41070EB3}">
      <dgm:prSet/>
      <dgm:spPr/>
      <dgm:t>
        <a:bodyPr/>
        <a:lstStyle/>
        <a:p>
          <a:endParaRPr lang="ru-RU"/>
        </a:p>
      </dgm:t>
    </dgm:pt>
    <dgm:pt modelId="{A2A9CE33-16C5-40AB-A00D-569EF625BA5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Затратный</a:t>
          </a:r>
          <a:endParaRPr lang="ru-RU" b="1" dirty="0">
            <a:solidFill>
              <a:schemeClr val="tx1"/>
            </a:solidFill>
          </a:endParaRPr>
        </a:p>
      </dgm:t>
    </dgm:pt>
    <dgm:pt modelId="{538E431B-D528-4136-AD2A-7050E94E5C76}" type="parTrans" cxnId="{8E48F056-2567-4C31-B243-9AEEEA32D3B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76F4A34-9B72-4056-9A2F-BDF23E66A2CD}" type="sibTrans" cxnId="{8E48F056-2567-4C31-B243-9AEEEA32D3B0}">
      <dgm:prSet/>
      <dgm:spPr/>
      <dgm:t>
        <a:bodyPr/>
        <a:lstStyle/>
        <a:p>
          <a:endParaRPr lang="ru-RU"/>
        </a:p>
      </dgm:t>
    </dgm:pt>
    <dgm:pt modelId="{943D1ACA-8244-4D19-B5E9-9E4CCCBFCDF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Сопоставимых рыночных цен</a:t>
          </a:r>
          <a:endParaRPr lang="ru-RU" b="1" dirty="0">
            <a:solidFill>
              <a:schemeClr val="tx1"/>
            </a:solidFill>
          </a:endParaRPr>
        </a:p>
      </dgm:t>
    </dgm:pt>
    <dgm:pt modelId="{20D01057-831A-4171-BF2E-8302C2ACFAEF}" type="parTrans" cxnId="{BF304A2F-CFE8-49B6-9B01-1B40DD32DEF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90435F0-3206-4862-9868-901EA406E5AC}" type="sibTrans" cxnId="{BF304A2F-CFE8-49B6-9B01-1B40DD32DEFC}">
      <dgm:prSet/>
      <dgm:spPr/>
      <dgm:t>
        <a:bodyPr/>
        <a:lstStyle/>
        <a:p>
          <a:endParaRPr lang="ru-RU"/>
        </a:p>
      </dgm:t>
    </dgm:pt>
    <dgm:pt modelId="{808CD609-EE33-4B41-AA9C-EE0D52CEB8E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Иные методы</a:t>
          </a:r>
          <a:endParaRPr lang="ru-RU" b="1" dirty="0">
            <a:solidFill>
              <a:schemeClr val="tx1"/>
            </a:solidFill>
          </a:endParaRPr>
        </a:p>
      </dgm:t>
    </dgm:pt>
    <dgm:pt modelId="{A27D48CA-3C3F-4F70-9FF3-BD7567DF5063}" type="parTrans" cxnId="{C0A7A327-FAEF-4363-869C-A054A98915D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66CD330-943A-43C5-AC83-EA21F30E335E}" type="sibTrans" cxnId="{C0A7A327-FAEF-4363-869C-A054A98915D0}">
      <dgm:prSet/>
      <dgm:spPr/>
      <dgm:t>
        <a:bodyPr/>
        <a:lstStyle/>
        <a:p>
          <a:endParaRPr lang="ru-RU"/>
        </a:p>
      </dgm:t>
    </dgm:pt>
    <dgm:pt modelId="{D4D2A024-2FE8-4898-9739-ECEF8DC29B11}" type="pres">
      <dgm:prSet presAssocID="{9352B44F-B4D9-403D-8D6F-C89C47AB6C3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B666EC-3DE7-4822-AB8A-65C4299F51A1}" type="pres">
      <dgm:prSet presAssocID="{291C1A8D-7292-4C30-BCE9-B979FD9F56AE}" presName="centerShape" presStyleLbl="node0" presStyleIdx="0" presStyleCnt="1" custScaleX="190037" custScaleY="126595"/>
      <dgm:spPr/>
      <dgm:t>
        <a:bodyPr/>
        <a:lstStyle/>
        <a:p>
          <a:endParaRPr lang="ru-RU"/>
        </a:p>
      </dgm:t>
    </dgm:pt>
    <dgm:pt modelId="{221AA4AA-8217-4412-9865-87607AADD28E}" type="pres">
      <dgm:prSet presAssocID="{4CC90DB0-7402-455C-860C-D3AA1294477A}" presName="parTrans" presStyleLbl="sibTrans2D1" presStyleIdx="0" presStyleCnt="6" custScaleX="190037" custScaleY="126595"/>
      <dgm:spPr/>
      <dgm:t>
        <a:bodyPr/>
        <a:lstStyle/>
        <a:p>
          <a:endParaRPr lang="ru-RU"/>
        </a:p>
      </dgm:t>
    </dgm:pt>
    <dgm:pt modelId="{CB047C9D-BAED-40C4-9DC7-C2C26EC708B3}" type="pres">
      <dgm:prSet presAssocID="{4CC90DB0-7402-455C-860C-D3AA1294477A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11A6FAD0-FC82-4C0F-B469-E66F033D3774}" type="pres">
      <dgm:prSet presAssocID="{87C0B8A6-6BCC-41B1-A6E1-743DB2355277}" presName="node" presStyleLbl="node1" presStyleIdx="0" presStyleCnt="6" custScaleX="190037" custScaleY="12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21262-3F2B-46A2-BD59-AA8B0E36B252}" type="pres">
      <dgm:prSet presAssocID="{A98319D9-754F-470A-999D-40E4715899E1}" presName="parTrans" presStyleLbl="sibTrans2D1" presStyleIdx="1" presStyleCnt="6" custScaleX="190037" custScaleY="126595"/>
      <dgm:spPr/>
      <dgm:t>
        <a:bodyPr/>
        <a:lstStyle/>
        <a:p>
          <a:endParaRPr lang="ru-RU"/>
        </a:p>
      </dgm:t>
    </dgm:pt>
    <dgm:pt modelId="{F0AB09FA-D762-4F93-B357-91ED87774D00}" type="pres">
      <dgm:prSet presAssocID="{A98319D9-754F-470A-999D-40E4715899E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6074FED-DA89-4E93-A463-7E8CD059F910}" type="pres">
      <dgm:prSet presAssocID="{60B52F2C-D65B-4242-BF64-0F9B1C2F8864}" presName="node" presStyleLbl="node1" presStyleIdx="1" presStyleCnt="6" custScaleX="190037" custScaleY="12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15CE2-E4B1-44E1-9C09-A22291522C68}" type="pres">
      <dgm:prSet presAssocID="{579B2FC6-F78A-4724-B448-F6C666D90ECE}" presName="parTrans" presStyleLbl="sibTrans2D1" presStyleIdx="2" presStyleCnt="6" custScaleX="190037" custScaleY="126595"/>
      <dgm:spPr/>
      <dgm:t>
        <a:bodyPr/>
        <a:lstStyle/>
        <a:p>
          <a:endParaRPr lang="ru-RU"/>
        </a:p>
      </dgm:t>
    </dgm:pt>
    <dgm:pt modelId="{89974078-4A6C-4F2D-A360-47106FAE92A8}" type="pres">
      <dgm:prSet presAssocID="{579B2FC6-F78A-4724-B448-F6C666D90EC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1589F8B-6A30-4653-A7AA-277875A3581A}" type="pres">
      <dgm:prSet presAssocID="{A419F084-8859-4930-ACA9-4FCE37056907}" presName="node" presStyleLbl="node1" presStyleIdx="2" presStyleCnt="6" custScaleX="190037" custScaleY="12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41022-E602-4293-9283-DF604B602091}" type="pres">
      <dgm:prSet presAssocID="{538E431B-D528-4136-AD2A-7050E94E5C76}" presName="parTrans" presStyleLbl="sibTrans2D1" presStyleIdx="3" presStyleCnt="6" custScaleX="190037" custScaleY="126595"/>
      <dgm:spPr/>
      <dgm:t>
        <a:bodyPr/>
        <a:lstStyle/>
        <a:p>
          <a:endParaRPr lang="ru-RU"/>
        </a:p>
      </dgm:t>
    </dgm:pt>
    <dgm:pt modelId="{427D8199-41FA-4BB7-9DBF-62F92B0DA23B}" type="pres">
      <dgm:prSet presAssocID="{538E431B-D528-4136-AD2A-7050E94E5C7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A75B6BF3-B3C5-4330-87A3-F76D1184E311}" type="pres">
      <dgm:prSet presAssocID="{A2A9CE33-16C5-40AB-A00D-569EF625BA58}" presName="node" presStyleLbl="node1" presStyleIdx="3" presStyleCnt="6" custScaleX="190037" custScaleY="126595" custRadScaleRad="102992" custRadScaleInc="4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589E1-2701-41DD-89A1-0561F18C67BA}" type="pres">
      <dgm:prSet presAssocID="{20D01057-831A-4171-BF2E-8302C2ACFAEF}" presName="parTrans" presStyleLbl="sibTrans2D1" presStyleIdx="4" presStyleCnt="6" custScaleX="190037" custScaleY="126595"/>
      <dgm:spPr/>
      <dgm:t>
        <a:bodyPr/>
        <a:lstStyle/>
        <a:p>
          <a:endParaRPr lang="ru-RU"/>
        </a:p>
      </dgm:t>
    </dgm:pt>
    <dgm:pt modelId="{057D191B-11D5-481B-B518-8CEB7EEF0211}" type="pres">
      <dgm:prSet presAssocID="{20D01057-831A-4171-BF2E-8302C2ACFAEF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8AA4C798-EDCC-43E5-8661-373836AD1451}" type="pres">
      <dgm:prSet presAssocID="{943D1ACA-8244-4D19-B5E9-9E4CCCBFCDFF}" presName="node" presStyleLbl="node1" presStyleIdx="4" presStyleCnt="6" custScaleX="190037" custScaleY="12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1AA20-586C-4A75-BD99-830DD46B2876}" type="pres">
      <dgm:prSet presAssocID="{A27D48CA-3C3F-4F70-9FF3-BD7567DF5063}" presName="parTrans" presStyleLbl="sibTrans2D1" presStyleIdx="5" presStyleCnt="6" custScaleX="190037" custScaleY="126595"/>
      <dgm:spPr/>
      <dgm:t>
        <a:bodyPr/>
        <a:lstStyle/>
        <a:p>
          <a:endParaRPr lang="ru-RU"/>
        </a:p>
      </dgm:t>
    </dgm:pt>
    <dgm:pt modelId="{BF169900-A45E-417D-A9CE-DB737DA95288}" type="pres">
      <dgm:prSet presAssocID="{A27D48CA-3C3F-4F70-9FF3-BD7567DF506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5C2825B-BACA-47FC-BD74-DE5E7101D21D}" type="pres">
      <dgm:prSet presAssocID="{808CD609-EE33-4B41-AA9C-EE0D52CEB8E8}" presName="node" presStyleLbl="node1" presStyleIdx="5" presStyleCnt="6" custScaleX="190037" custScaleY="12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98CB70-88B7-44F8-8A26-6452FD91311F}" srcId="{291C1A8D-7292-4C30-BCE9-B979FD9F56AE}" destId="{87C0B8A6-6BCC-41B1-A6E1-743DB2355277}" srcOrd="0" destOrd="0" parTransId="{4CC90DB0-7402-455C-860C-D3AA1294477A}" sibTransId="{A73A45E5-E861-41D8-8BEB-4E86052EB91C}"/>
    <dgm:cxn modelId="{831DF401-6420-4B56-A059-8560CEF5E9BB}" type="presOf" srcId="{A419F084-8859-4930-ACA9-4FCE37056907}" destId="{D1589F8B-6A30-4653-A7AA-277875A3581A}" srcOrd="0" destOrd="0" presId="urn:microsoft.com/office/officeart/2005/8/layout/radial5"/>
    <dgm:cxn modelId="{6CD81D50-14AA-4CCA-B294-0BDE41070EB3}" srcId="{291C1A8D-7292-4C30-BCE9-B979FD9F56AE}" destId="{A419F084-8859-4930-ACA9-4FCE37056907}" srcOrd="2" destOrd="0" parTransId="{579B2FC6-F78A-4724-B448-F6C666D90ECE}" sibTransId="{A159C276-05C5-46DB-8274-CDC1532BFDFB}"/>
    <dgm:cxn modelId="{A48EF9E8-C622-4B43-8440-D833C707BA33}" type="presOf" srcId="{808CD609-EE33-4B41-AA9C-EE0D52CEB8E8}" destId="{F5C2825B-BACA-47FC-BD74-DE5E7101D21D}" srcOrd="0" destOrd="0" presId="urn:microsoft.com/office/officeart/2005/8/layout/radial5"/>
    <dgm:cxn modelId="{C6817C3D-EA2D-4B09-9CDD-66A8CDB7FEA3}" srcId="{291C1A8D-7292-4C30-BCE9-B979FD9F56AE}" destId="{60B52F2C-D65B-4242-BF64-0F9B1C2F8864}" srcOrd="1" destOrd="0" parTransId="{A98319D9-754F-470A-999D-40E4715899E1}" sibTransId="{D5883DCF-3CE5-4C74-A324-B3E01376F386}"/>
    <dgm:cxn modelId="{C0A7A327-FAEF-4363-869C-A054A98915D0}" srcId="{291C1A8D-7292-4C30-BCE9-B979FD9F56AE}" destId="{808CD609-EE33-4B41-AA9C-EE0D52CEB8E8}" srcOrd="5" destOrd="0" parTransId="{A27D48CA-3C3F-4F70-9FF3-BD7567DF5063}" sibTransId="{166CD330-943A-43C5-AC83-EA21F30E335E}"/>
    <dgm:cxn modelId="{E1741D42-590E-41E3-BB4F-580CEA991A4D}" srcId="{9352B44F-B4D9-403D-8D6F-C89C47AB6C3A}" destId="{291C1A8D-7292-4C30-BCE9-B979FD9F56AE}" srcOrd="0" destOrd="0" parTransId="{0A72D89E-C191-489C-94EC-51C4298D596D}" sibTransId="{585CBAE1-CF12-42F7-9198-96B5E3385272}"/>
    <dgm:cxn modelId="{A0195F47-C52C-4D02-A0F3-E3CB8E225692}" type="presOf" srcId="{4CC90DB0-7402-455C-860C-D3AA1294477A}" destId="{CB047C9D-BAED-40C4-9DC7-C2C26EC708B3}" srcOrd="1" destOrd="0" presId="urn:microsoft.com/office/officeart/2005/8/layout/radial5"/>
    <dgm:cxn modelId="{45030B52-AAA5-4294-B9B3-03A3F4C1B931}" type="presOf" srcId="{4CC90DB0-7402-455C-860C-D3AA1294477A}" destId="{221AA4AA-8217-4412-9865-87607AADD28E}" srcOrd="0" destOrd="0" presId="urn:microsoft.com/office/officeart/2005/8/layout/radial5"/>
    <dgm:cxn modelId="{B2F05F5B-B1C1-4087-9D7E-45E4F763059C}" type="presOf" srcId="{579B2FC6-F78A-4724-B448-F6C666D90ECE}" destId="{89974078-4A6C-4F2D-A360-47106FAE92A8}" srcOrd="1" destOrd="0" presId="urn:microsoft.com/office/officeart/2005/8/layout/radial5"/>
    <dgm:cxn modelId="{BA870ABE-175B-4684-9B6D-4FFC4DABE826}" type="presOf" srcId="{943D1ACA-8244-4D19-B5E9-9E4CCCBFCDFF}" destId="{8AA4C798-EDCC-43E5-8661-373836AD1451}" srcOrd="0" destOrd="0" presId="urn:microsoft.com/office/officeart/2005/8/layout/radial5"/>
    <dgm:cxn modelId="{F37E8859-8CB1-41A6-B1DE-14CE69B0B709}" type="presOf" srcId="{9352B44F-B4D9-403D-8D6F-C89C47AB6C3A}" destId="{D4D2A024-2FE8-4898-9739-ECEF8DC29B11}" srcOrd="0" destOrd="0" presId="urn:microsoft.com/office/officeart/2005/8/layout/radial5"/>
    <dgm:cxn modelId="{BF304A2F-CFE8-49B6-9B01-1B40DD32DEFC}" srcId="{291C1A8D-7292-4C30-BCE9-B979FD9F56AE}" destId="{943D1ACA-8244-4D19-B5E9-9E4CCCBFCDFF}" srcOrd="4" destOrd="0" parTransId="{20D01057-831A-4171-BF2E-8302C2ACFAEF}" sibTransId="{090435F0-3206-4862-9868-901EA406E5AC}"/>
    <dgm:cxn modelId="{8E48F056-2567-4C31-B243-9AEEEA32D3B0}" srcId="{291C1A8D-7292-4C30-BCE9-B979FD9F56AE}" destId="{A2A9CE33-16C5-40AB-A00D-569EF625BA58}" srcOrd="3" destOrd="0" parTransId="{538E431B-D528-4136-AD2A-7050E94E5C76}" sibTransId="{F76F4A34-9B72-4056-9A2F-BDF23E66A2CD}"/>
    <dgm:cxn modelId="{E6D30080-C05F-42B7-8D9F-99AA012B7699}" type="presOf" srcId="{20D01057-831A-4171-BF2E-8302C2ACFAEF}" destId="{057D191B-11D5-481B-B518-8CEB7EEF0211}" srcOrd="1" destOrd="0" presId="urn:microsoft.com/office/officeart/2005/8/layout/radial5"/>
    <dgm:cxn modelId="{BC74E184-335E-4129-9230-5963D8300C1D}" type="presOf" srcId="{60B52F2C-D65B-4242-BF64-0F9B1C2F8864}" destId="{A6074FED-DA89-4E93-A463-7E8CD059F910}" srcOrd="0" destOrd="0" presId="urn:microsoft.com/office/officeart/2005/8/layout/radial5"/>
    <dgm:cxn modelId="{14DE1481-463C-4A7D-9CDF-5A2A71F3DC56}" type="presOf" srcId="{A27D48CA-3C3F-4F70-9FF3-BD7567DF5063}" destId="{BF169900-A45E-417D-A9CE-DB737DA95288}" srcOrd="1" destOrd="0" presId="urn:microsoft.com/office/officeart/2005/8/layout/radial5"/>
    <dgm:cxn modelId="{9223DD0A-9FA6-4662-B641-D30350AE1864}" type="presOf" srcId="{A27D48CA-3C3F-4F70-9FF3-BD7567DF5063}" destId="{2DC1AA20-586C-4A75-BD99-830DD46B2876}" srcOrd="0" destOrd="0" presId="urn:microsoft.com/office/officeart/2005/8/layout/radial5"/>
    <dgm:cxn modelId="{AB86A0F7-E6A0-418F-A5AF-EDF90DD32600}" type="presOf" srcId="{579B2FC6-F78A-4724-B448-F6C666D90ECE}" destId="{F6F15CE2-E4B1-44E1-9C09-A22291522C68}" srcOrd="0" destOrd="0" presId="urn:microsoft.com/office/officeart/2005/8/layout/radial5"/>
    <dgm:cxn modelId="{032CB03B-57A1-4BCD-917F-01528A88F925}" type="presOf" srcId="{538E431B-D528-4136-AD2A-7050E94E5C76}" destId="{427D8199-41FA-4BB7-9DBF-62F92B0DA23B}" srcOrd="1" destOrd="0" presId="urn:microsoft.com/office/officeart/2005/8/layout/radial5"/>
    <dgm:cxn modelId="{0ECEDCF1-D878-42D3-85A1-9363F3B6D23E}" type="presOf" srcId="{538E431B-D528-4136-AD2A-7050E94E5C76}" destId="{D4341022-E602-4293-9283-DF604B602091}" srcOrd="0" destOrd="0" presId="urn:microsoft.com/office/officeart/2005/8/layout/radial5"/>
    <dgm:cxn modelId="{754D3776-85C0-437A-9370-AC883BB4DD27}" type="presOf" srcId="{A2A9CE33-16C5-40AB-A00D-569EF625BA58}" destId="{A75B6BF3-B3C5-4330-87A3-F76D1184E311}" srcOrd="0" destOrd="0" presId="urn:microsoft.com/office/officeart/2005/8/layout/radial5"/>
    <dgm:cxn modelId="{8025D889-0E32-4385-8320-2C2E9B76D323}" type="presOf" srcId="{A98319D9-754F-470A-999D-40E4715899E1}" destId="{09921262-3F2B-46A2-BD59-AA8B0E36B252}" srcOrd="0" destOrd="0" presId="urn:microsoft.com/office/officeart/2005/8/layout/radial5"/>
    <dgm:cxn modelId="{7F0D2EC1-E41F-4DCF-9AB6-C62995389848}" type="presOf" srcId="{20D01057-831A-4171-BF2E-8302C2ACFAEF}" destId="{3B7589E1-2701-41DD-89A1-0561F18C67BA}" srcOrd="0" destOrd="0" presId="urn:microsoft.com/office/officeart/2005/8/layout/radial5"/>
    <dgm:cxn modelId="{D8A5C170-D1EF-4FF2-8123-4FF5B3EDC16F}" type="presOf" srcId="{87C0B8A6-6BCC-41B1-A6E1-743DB2355277}" destId="{11A6FAD0-FC82-4C0F-B469-E66F033D3774}" srcOrd="0" destOrd="0" presId="urn:microsoft.com/office/officeart/2005/8/layout/radial5"/>
    <dgm:cxn modelId="{E0143E6D-4C9A-4437-9723-01DB96614B13}" type="presOf" srcId="{A98319D9-754F-470A-999D-40E4715899E1}" destId="{F0AB09FA-D762-4F93-B357-91ED87774D00}" srcOrd="1" destOrd="0" presId="urn:microsoft.com/office/officeart/2005/8/layout/radial5"/>
    <dgm:cxn modelId="{5C92D572-C04D-4B29-A68E-3D6164F282A5}" type="presOf" srcId="{291C1A8D-7292-4C30-BCE9-B979FD9F56AE}" destId="{9FB666EC-3DE7-4822-AB8A-65C4299F51A1}" srcOrd="0" destOrd="0" presId="urn:microsoft.com/office/officeart/2005/8/layout/radial5"/>
    <dgm:cxn modelId="{5D1C1862-9EF3-43D7-8F8A-8460F001AC38}" type="presParOf" srcId="{D4D2A024-2FE8-4898-9739-ECEF8DC29B11}" destId="{9FB666EC-3DE7-4822-AB8A-65C4299F51A1}" srcOrd="0" destOrd="0" presId="urn:microsoft.com/office/officeart/2005/8/layout/radial5"/>
    <dgm:cxn modelId="{1F35149A-882C-48BB-A325-F7C2FED04376}" type="presParOf" srcId="{D4D2A024-2FE8-4898-9739-ECEF8DC29B11}" destId="{221AA4AA-8217-4412-9865-87607AADD28E}" srcOrd="1" destOrd="0" presId="urn:microsoft.com/office/officeart/2005/8/layout/radial5"/>
    <dgm:cxn modelId="{9C95B9CB-3723-444D-A275-7863277B963F}" type="presParOf" srcId="{221AA4AA-8217-4412-9865-87607AADD28E}" destId="{CB047C9D-BAED-40C4-9DC7-C2C26EC708B3}" srcOrd="0" destOrd="0" presId="urn:microsoft.com/office/officeart/2005/8/layout/radial5"/>
    <dgm:cxn modelId="{AB231E93-9969-446A-9CD4-6E8A3C2A1D5F}" type="presParOf" srcId="{D4D2A024-2FE8-4898-9739-ECEF8DC29B11}" destId="{11A6FAD0-FC82-4C0F-B469-E66F033D3774}" srcOrd="2" destOrd="0" presId="urn:microsoft.com/office/officeart/2005/8/layout/radial5"/>
    <dgm:cxn modelId="{40076C5C-65F5-46C3-8DEF-9A631FBE86C9}" type="presParOf" srcId="{D4D2A024-2FE8-4898-9739-ECEF8DC29B11}" destId="{09921262-3F2B-46A2-BD59-AA8B0E36B252}" srcOrd="3" destOrd="0" presId="urn:microsoft.com/office/officeart/2005/8/layout/radial5"/>
    <dgm:cxn modelId="{A2EBDF88-EB52-42C1-AC8D-63E7A3854799}" type="presParOf" srcId="{09921262-3F2B-46A2-BD59-AA8B0E36B252}" destId="{F0AB09FA-D762-4F93-B357-91ED87774D00}" srcOrd="0" destOrd="0" presId="urn:microsoft.com/office/officeart/2005/8/layout/radial5"/>
    <dgm:cxn modelId="{CD00FD96-9AA6-4696-8AF7-75BF7FF977B2}" type="presParOf" srcId="{D4D2A024-2FE8-4898-9739-ECEF8DC29B11}" destId="{A6074FED-DA89-4E93-A463-7E8CD059F910}" srcOrd="4" destOrd="0" presId="urn:microsoft.com/office/officeart/2005/8/layout/radial5"/>
    <dgm:cxn modelId="{D4D91F58-267E-4E29-BF20-35FBFC16AA5D}" type="presParOf" srcId="{D4D2A024-2FE8-4898-9739-ECEF8DC29B11}" destId="{F6F15CE2-E4B1-44E1-9C09-A22291522C68}" srcOrd="5" destOrd="0" presId="urn:microsoft.com/office/officeart/2005/8/layout/radial5"/>
    <dgm:cxn modelId="{4806AF56-DFE4-4314-8082-9AF91ED971F1}" type="presParOf" srcId="{F6F15CE2-E4B1-44E1-9C09-A22291522C68}" destId="{89974078-4A6C-4F2D-A360-47106FAE92A8}" srcOrd="0" destOrd="0" presId="urn:microsoft.com/office/officeart/2005/8/layout/radial5"/>
    <dgm:cxn modelId="{107D78F6-054B-4F18-A6DD-18EE58C3E27B}" type="presParOf" srcId="{D4D2A024-2FE8-4898-9739-ECEF8DC29B11}" destId="{D1589F8B-6A30-4653-A7AA-277875A3581A}" srcOrd="6" destOrd="0" presId="urn:microsoft.com/office/officeart/2005/8/layout/radial5"/>
    <dgm:cxn modelId="{7C736543-5411-467D-BBA4-A2EB2BD72D80}" type="presParOf" srcId="{D4D2A024-2FE8-4898-9739-ECEF8DC29B11}" destId="{D4341022-E602-4293-9283-DF604B602091}" srcOrd="7" destOrd="0" presId="urn:microsoft.com/office/officeart/2005/8/layout/radial5"/>
    <dgm:cxn modelId="{78E8A280-6A80-4F24-87AD-30145AE329A1}" type="presParOf" srcId="{D4341022-E602-4293-9283-DF604B602091}" destId="{427D8199-41FA-4BB7-9DBF-62F92B0DA23B}" srcOrd="0" destOrd="0" presId="urn:microsoft.com/office/officeart/2005/8/layout/radial5"/>
    <dgm:cxn modelId="{F7A1E0FF-2EDF-4750-AD1E-16DFF0B139D9}" type="presParOf" srcId="{D4D2A024-2FE8-4898-9739-ECEF8DC29B11}" destId="{A75B6BF3-B3C5-4330-87A3-F76D1184E311}" srcOrd="8" destOrd="0" presId="urn:microsoft.com/office/officeart/2005/8/layout/radial5"/>
    <dgm:cxn modelId="{B9773BBC-4FDF-439E-826E-2E12DB2CBC16}" type="presParOf" srcId="{D4D2A024-2FE8-4898-9739-ECEF8DC29B11}" destId="{3B7589E1-2701-41DD-89A1-0561F18C67BA}" srcOrd="9" destOrd="0" presId="urn:microsoft.com/office/officeart/2005/8/layout/radial5"/>
    <dgm:cxn modelId="{8598E058-3DDA-4A71-9C4D-FC91A9556FF1}" type="presParOf" srcId="{3B7589E1-2701-41DD-89A1-0561F18C67BA}" destId="{057D191B-11D5-481B-B518-8CEB7EEF0211}" srcOrd="0" destOrd="0" presId="urn:microsoft.com/office/officeart/2005/8/layout/radial5"/>
    <dgm:cxn modelId="{3C79559D-93FB-49F9-9B99-1578139AE2C9}" type="presParOf" srcId="{D4D2A024-2FE8-4898-9739-ECEF8DC29B11}" destId="{8AA4C798-EDCC-43E5-8661-373836AD1451}" srcOrd="10" destOrd="0" presId="urn:microsoft.com/office/officeart/2005/8/layout/radial5"/>
    <dgm:cxn modelId="{4DDECC99-EE04-4D53-A749-C0FA11FD707B}" type="presParOf" srcId="{D4D2A024-2FE8-4898-9739-ECEF8DC29B11}" destId="{2DC1AA20-586C-4A75-BD99-830DD46B2876}" srcOrd="11" destOrd="0" presId="urn:microsoft.com/office/officeart/2005/8/layout/radial5"/>
    <dgm:cxn modelId="{8676DA3C-AA84-49F7-8DB0-FDDA268C135D}" type="presParOf" srcId="{2DC1AA20-586C-4A75-BD99-830DD46B2876}" destId="{BF169900-A45E-417D-A9CE-DB737DA95288}" srcOrd="0" destOrd="0" presId="urn:microsoft.com/office/officeart/2005/8/layout/radial5"/>
    <dgm:cxn modelId="{7FACC921-BB67-43AE-B268-6C8114AD9410}" type="presParOf" srcId="{D4D2A024-2FE8-4898-9739-ECEF8DC29B11}" destId="{F5C2825B-BACA-47FC-BD74-DE5E7101D21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29444-C7EC-4100-A609-75E051E516B3}">
      <dsp:nvSpPr>
        <dsp:cNvPr id="0" name=""/>
        <dsp:cNvSpPr/>
      </dsp:nvSpPr>
      <dsp:spPr>
        <a:xfrm>
          <a:off x="725816" y="2170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Разработка концепции участия в выставке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5816" y="2170"/>
        <a:ext cx="1640616" cy="984369"/>
      </dsp:txXfrm>
    </dsp:sp>
    <dsp:sp modelId="{92A818FD-7BDE-446D-917A-382D36C5E6A0}">
      <dsp:nvSpPr>
        <dsp:cNvPr id="0" name=""/>
        <dsp:cNvSpPr/>
      </dsp:nvSpPr>
      <dsp:spPr>
        <a:xfrm>
          <a:off x="2530494" y="2170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Проведение комплексной информационно-рекламной кампании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0494" y="2170"/>
        <a:ext cx="1640616" cy="984369"/>
      </dsp:txXfrm>
    </dsp:sp>
    <dsp:sp modelId="{D082E1D4-57A3-4D31-B5E1-1306ABBE13D4}">
      <dsp:nvSpPr>
        <dsp:cNvPr id="0" name=""/>
        <dsp:cNvSpPr/>
      </dsp:nvSpPr>
      <dsp:spPr>
        <a:xfrm>
          <a:off x="4335172" y="2170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Разработка дизайна и содержательное наполнение </a:t>
          </a:r>
          <a:r>
            <a:rPr lang="en-US" sz="1400" kern="1200" smtClean="0">
              <a:latin typeface="Times New Roman" pitchFamily="18" charset="0"/>
              <a:cs typeface="Times New Roman" pitchFamily="18" charset="0"/>
            </a:rPr>
            <a:t>web</a:t>
          </a: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-сайтов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35172" y="2170"/>
        <a:ext cx="1640616" cy="984369"/>
      </dsp:txXfrm>
    </dsp:sp>
    <dsp:sp modelId="{C3849679-BD1A-4078-989D-BE0EF066EA50}">
      <dsp:nvSpPr>
        <dsp:cNvPr id="0" name=""/>
        <dsp:cNvSpPr/>
      </dsp:nvSpPr>
      <dsp:spPr>
        <a:xfrm>
          <a:off x="6139850" y="2170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Разработка дизайн-проекта экспозиции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39850" y="2170"/>
        <a:ext cx="1640616" cy="984369"/>
      </dsp:txXfrm>
    </dsp:sp>
    <dsp:sp modelId="{D9E4F2D1-EFCC-4130-81BB-82ACBAC69DD5}">
      <dsp:nvSpPr>
        <dsp:cNvPr id="0" name=""/>
        <dsp:cNvSpPr/>
      </dsp:nvSpPr>
      <dsp:spPr>
        <a:xfrm>
          <a:off x="725816" y="1150601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Аренда выставочной площади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5816" y="1150601"/>
        <a:ext cx="1640616" cy="984369"/>
      </dsp:txXfrm>
    </dsp:sp>
    <dsp:sp modelId="{D57406A1-0FD5-45C7-ADE7-3B434BEEAFD8}">
      <dsp:nvSpPr>
        <dsp:cNvPr id="0" name=""/>
        <dsp:cNvSpPr/>
      </dsp:nvSpPr>
      <dsp:spPr>
        <a:xfrm>
          <a:off x="2530494" y="1150601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Печать полиграфической и изготовления сувенирной продукции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0494" y="1150601"/>
        <a:ext cx="1640616" cy="984369"/>
      </dsp:txXfrm>
    </dsp:sp>
    <dsp:sp modelId="{605E9996-B07F-4673-BBE0-4DFCB9E3498D}">
      <dsp:nvSpPr>
        <dsp:cNvPr id="0" name=""/>
        <dsp:cNvSpPr/>
      </dsp:nvSpPr>
      <dsp:spPr>
        <a:xfrm>
          <a:off x="4335172" y="1150601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Застройка и демонтаж экспозиции, баннеров, оборудования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35172" y="1150601"/>
        <a:ext cx="1640616" cy="984369"/>
      </dsp:txXfrm>
    </dsp:sp>
    <dsp:sp modelId="{819A1514-425E-4E81-AFC1-FC1B6C3EA6F6}">
      <dsp:nvSpPr>
        <dsp:cNvPr id="0" name=""/>
        <dsp:cNvSpPr/>
      </dsp:nvSpPr>
      <dsp:spPr>
        <a:xfrm>
          <a:off x="6139850" y="1150601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Художественное и флористическое оформление экспозиции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39850" y="1150601"/>
        <a:ext cx="1640616" cy="984369"/>
      </dsp:txXfrm>
    </dsp:sp>
    <dsp:sp modelId="{459188EC-3DA2-428E-872B-64C8276F7218}">
      <dsp:nvSpPr>
        <dsp:cNvPr id="0" name=""/>
        <dsp:cNvSpPr/>
      </dsp:nvSpPr>
      <dsp:spPr>
        <a:xfrm>
          <a:off x="725816" y="2299033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Организация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кейтеринга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(фуршет, кофе-брейк и др.)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5816" y="2299033"/>
        <a:ext cx="1640616" cy="984369"/>
      </dsp:txXfrm>
    </dsp:sp>
    <dsp:sp modelId="{1D64B3DF-5F57-4DF7-A520-59FB44E915B8}">
      <dsp:nvSpPr>
        <dsp:cNvPr id="0" name=""/>
        <dsp:cNvSpPr/>
      </dsp:nvSpPr>
      <dsp:spPr>
        <a:xfrm>
          <a:off x="2530494" y="2299033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Обеспечение услуг переводчиков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0494" y="2299033"/>
        <a:ext cx="1640616" cy="984369"/>
      </dsp:txXfrm>
    </dsp:sp>
    <dsp:sp modelId="{3657A4F2-4AFC-4CB7-8A21-5AD18220EEC2}">
      <dsp:nvSpPr>
        <dsp:cNvPr id="0" name=""/>
        <dsp:cNvSpPr/>
      </dsp:nvSpPr>
      <dsp:spPr>
        <a:xfrm>
          <a:off x="4335172" y="2299033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Обеспечение визовой поддержки, бронирования номеров в гостиницах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335172" y="2299033"/>
        <a:ext cx="1640616" cy="984369"/>
      </dsp:txXfrm>
    </dsp:sp>
    <dsp:sp modelId="{16FE26E2-C77F-4D09-8F7A-45F2517D08A2}">
      <dsp:nvSpPr>
        <dsp:cNvPr id="0" name=""/>
        <dsp:cNvSpPr/>
      </dsp:nvSpPr>
      <dsp:spPr>
        <a:xfrm>
          <a:off x="6139850" y="2299033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Предоставление автотранспорта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39850" y="2299033"/>
        <a:ext cx="1640616" cy="984369"/>
      </dsp:txXfrm>
    </dsp:sp>
    <dsp:sp modelId="{D9351AEE-DBF3-4F77-B4BA-2C2BBA4E5B27}">
      <dsp:nvSpPr>
        <dsp:cNvPr id="0" name=""/>
        <dsp:cNvSpPr/>
      </dsp:nvSpPr>
      <dsp:spPr>
        <a:xfrm>
          <a:off x="2530494" y="3447464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Обеспечение трансфера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0494" y="3447464"/>
        <a:ext cx="1640616" cy="984369"/>
      </dsp:txXfrm>
    </dsp:sp>
    <dsp:sp modelId="{6E253F0A-4D93-4D51-827D-38D890966C80}">
      <dsp:nvSpPr>
        <dsp:cNvPr id="0" name=""/>
        <dsp:cNvSpPr/>
      </dsp:nvSpPr>
      <dsp:spPr>
        <a:xfrm>
          <a:off x="4335172" y="3447464"/>
          <a:ext cx="1640616" cy="9843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Подготовка аналитического отчета по итогам организации выставки</a:t>
          </a:r>
          <a:endParaRPr lang="ru-RU" sz="1400" b="1" kern="1200" dirty="0">
            <a:solidFill>
              <a:srgbClr val="1C2A55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35172" y="3447464"/>
        <a:ext cx="1640616" cy="9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357BC-ED14-4D34-993B-C87A1074E590}">
      <dsp:nvSpPr>
        <dsp:cNvPr id="0" name=""/>
        <dsp:cNvSpPr/>
      </dsp:nvSpPr>
      <dsp:spPr>
        <a:xfrm>
          <a:off x="2722188" y="1334450"/>
          <a:ext cx="3028400" cy="210306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 dirty="0">
            <a:solidFill>
              <a:srgbClr val="1C2A55"/>
            </a:solidFill>
          </a:endParaRPr>
        </a:p>
      </dsp:txBody>
      <dsp:txXfrm>
        <a:off x="3174837" y="1648791"/>
        <a:ext cx="2123102" cy="1474385"/>
      </dsp:txXfrm>
    </dsp:sp>
    <dsp:sp modelId="{EFF15BF0-9053-4EEC-921E-BFFB25E765CC}">
      <dsp:nvSpPr>
        <dsp:cNvPr id="0" name=""/>
        <dsp:cNvSpPr/>
      </dsp:nvSpPr>
      <dsp:spPr>
        <a:xfrm>
          <a:off x="4281193" y="652613"/>
          <a:ext cx="1142606" cy="79035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B0861-BABA-4564-8D3C-E262EA96145C}">
      <dsp:nvSpPr>
        <dsp:cNvPr id="0" name=""/>
        <dsp:cNvSpPr/>
      </dsp:nvSpPr>
      <dsp:spPr>
        <a:xfrm>
          <a:off x="2999154" y="-168126"/>
          <a:ext cx="2481752" cy="1723602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>
              <a:solidFill>
                <a:srgbClr val="1C2A55"/>
              </a:solidFill>
            </a:rPr>
            <a:t>Выбор способа закупки</a:t>
          </a:r>
          <a:endParaRPr lang="ru-RU" sz="1900" b="1" kern="1200" dirty="0">
            <a:solidFill>
              <a:srgbClr val="1C2A55"/>
            </a:solidFill>
          </a:endParaRPr>
        </a:p>
      </dsp:txBody>
      <dsp:txXfrm>
        <a:off x="3370111" y="89507"/>
        <a:ext cx="1739838" cy="1208336"/>
      </dsp:txXfrm>
    </dsp:sp>
    <dsp:sp modelId="{548E80D1-E628-4F50-B707-8DBC75A2410F}">
      <dsp:nvSpPr>
        <dsp:cNvPr id="0" name=""/>
        <dsp:cNvSpPr/>
      </dsp:nvSpPr>
      <dsp:spPr>
        <a:xfrm>
          <a:off x="5142879" y="1841906"/>
          <a:ext cx="1142606" cy="79035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A9553-C1D5-4EE4-A30A-44A952E452BF}">
      <dsp:nvSpPr>
        <dsp:cNvPr id="0" name=""/>
        <dsp:cNvSpPr/>
      </dsp:nvSpPr>
      <dsp:spPr>
        <a:xfrm>
          <a:off x="4469892" y="685187"/>
          <a:ext cx="2481752" cy="172360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1C2A55"/>
              </a:solidFill>
            </a:rPr>
            <a:t>Обоснование НМЦК</a:t>
          </a:r>
          <a:endParaRPr lang="ru-RU" sz="1800" b="1" kern="1200" dirty="0">
            <a:solidFill>
              <a:srgbClr val="1C2A55"/>
            </a:solidFill>
          </a:endParaRPr>
        </a:p>
      </dsp:txBody>
      <dsp:txXfrm>
        <a:off x="4840849" y="942820"/>
        <a:ext cx="1739838" cy="1208336"/>
      </dsp:txXfrm>
    </dsp:sp>
    <dsp:sp modelId="{71DBD48D-F4B8-48F7-91D2-AAAB9980EE8F}">
      <dsp:nvSpPr>
        <dsp:cNvPr id="0" name=""/>
        <dsp:cNvSpPr/>
      </dsp:nvSpPr>
      <dsp:spPr>
        <a:xfrm>
          <a:off x="4544296" y="3184395"/>
          <a:ext cx="1142606" cy="79035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038B6-13E7-4291-93C0-061293BCB64A}">
      <dsp:nvSpPr>
        <dsp:cNvPr id="0" name=""/>
        <dsp:cNvSpPr/>
      </dsp:nvSpPr>
      <dsp:spPr>
        <a:xfrm>
          <a:off x="4469892" y="2362702"/>
          <a:ext cx="2481752" cy="172360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rgbClr val="1C2A55"/>
              </a:solidFill>
            </a:rPr>
            <a:t>Выбор победителя закупки</a:t>
          </a:r>
          <a:endParaRPr lang="ru-RU" sz="1700" b="1" kern="1200" dirty="0">
            <a:solidFill>
              <a:srgbClr val="1C2A55"/>
            </a:solidFill>
          </a:endParaRPr>
        </a:p>
      </dsp:txBody>
      <dsp:txXfrm>
        <a:off x="4840849" y="2620335"/>
        <a:ext cx="1739838" cy="1208336"/>
      </dsp:txXfrm>
    </dsp:sp>
    <dsp:sp modelId="{F487817A-0CD6-4D1A-B18A-91C465A428DB}">
      <dsp:nvSpPr>
        <dsp:cNvPr id="0" name=""/>
        <dsp:cNvSpPr/>
      </dsp:nvSpPr>
      <dsp:spPr>
        <a:xfrm>
          <a:off x="3059447" y="3323751"/>
          <a:ext cx="1142606" cy="79035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4C2A8-490D-4D22-8459-7CC76021CDEF}">
      <dsp:nvSpPr>
        <dsp:cNvPr id="0" name=""/>
        <dsp:cNvSpPr/>
      </dsp:nvSpPr>
      <dsp:spPr>
        <a:xfrm>
          <a:off x="2999154" y="3216969"/>
          <a:ext cx="2481752" cy="172360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1C2A55"/>
              </a:solidFill>
            </a:rPr>
            <a:t>       Экспертиза при приемке</a:t>
          </a:r>
          <a:endParaRPr lang="ru-RU" sz="1600" b="1" kern="1200" dirty="0">
            <a:solidFill>
              <a:srgbClr val="1C2A55"/>
            </a:solidFill>
          </a:endParaRPr>
        </a:p>
      </dsp:txBody>
      <dsp:txXfrm>
        <a:off x="3370111" y="3474602"/>
        <a:ext cx="1739838" cy="1208336"/>
      </dsp:txXfrm>
    </dsp:sp>
    <dsp:sp modelId="{2BD60F89-4154-4487-8476-E3726DED2DC1}">
      <dsp:nvSpPr>
        <dsp:cNvPr id="0" name=""/>
        <dsp:cNvSpPr/>
      </dsp:nvSpPr>
      <dsp:spPr>
        <a:xfrm>
          <a:off x="2183650" y="2134934"/>
          <a:ext cx="1142606" cy="790354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D828D-E766-44FA-A21E-B5DD3C9B7D57}">
      <dsp:nvSpPr>
        <dsp:cNvPr id="0" name=""/>
        <dsp:cNvSpPr/>
      </dsp:nvSpPr>
      <dsp:spPr>
        <a:xfrm>
          <a:off x="1521588" y="2363656"/>
          <a:ext cx="2481752" cy="172360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rgbClr val="1C2A55"/>
              </a:solidFill>
            </a:rPr>
            <a:t>Описание объекта закупки</a:t>
          </a:r>
          <a:endParaRPr lang="ru-RU" sz="1600" b="1" kern="1200" dirty="0">
            <a:solidFill>
              <a:srgbClr val="1C2A55"/>
            </a:solidFill>
          </a:endParaRPr>
        </a:p>
      </dsp:txBody>
      <dsp:txXfrm>
        <a:off x="1892545" y="2621289"/>
        <a:ext cx="1739838" cy="1208336"/>
      </dsp:txXfrm>
    </dsp:sp>
    <dsp:sp modelId="{BE4FF1F3-A7FC-42BA-B943-090FB9F92313}">
      <dsp:nvSpPr>
        <dsp:cNvPr id="0" name=""/>
        <dsp:cNvSpPr/>
      </dsp:nvSpPr>
      <dsp:spPr>
        <a:xfrm>
          <a:off x="1521588" y="683278"/>
          <a:ext cx="2481752" cy="172360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1C2A55"/>
              </a:solidFill>
            </a:rPr>
            <a:t>Требования к участникам закупки</a:t>
          </a:r>
          <a:endParaRPr lang="ru-RU" sz="1600" b="1" kern="1200" dirty="0">
            <a:solidFill>
              <a:srgbClr val="1C2A55"/>
            </a:solidFill>
          </a:endParaRPr>
        </a:p>
      </dsp:txBody>
      <dsp:txXfrm>
        <a:off x="1892545" y="940911"/>
        <a:ext cx="1739838" cy="12083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AAAFF-447E-42E2-B1BC-215B9C2991CA}">
      <dsp:nvSpPr>
        <dsp:cNvPr id="0" name=""/>
        <dsp:cNvSpPr/>
      </dsp:nvSpPr>
      <dsp:spPr>
        <a:xfrm>
          <a:off x="3263196" y="524"/>
          <a:ext cx="4894794" cy="20447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 описание объекта закупки не должны включаться требования к Т, Р, У, ограничивающие количество участников закупки (п.1 ч.1 ст.33)</a:t>
          </a:r>
          <a:endParaRPr lang="ru-RU" sz="2000" kern="1200" dirty="0"/>
        </a:p>
      </dsp:txBody>
      <dsp:txXfrm>
        <a:off x="3263196" y="256124"/>
        <a:ext cx="4127996" cy="1533597"/>
      </dsp:txXfrm>
    </dsp:sp>
    <dsp:sp modelId="{02777B77-87B7-4004-BC00-7D58F34A2C73}">
      <dsp:nvSpPr>
        <dsp:cNvPr id="0" name=""/>
        <dsp:cNvSpPr/>
      </dsp:nvSpPr>
      <dsp:spPr>
        <a:xfrm>
          <a:off x="0" y="524"/>
          <a:ext cx="3263196" cy="2044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Закон №44-ФЗ</a:t>
          </a:r>
          <a:endParaRPr lang="ru-RU" sz="2800" kern="1200" dirty="0"/>
        </a:p>
      </dsp:txBody>
      <dsp:txXfrm>
        <a:off x="99819" y="100343"/>
        <a:ext cx="3063558" cy="1845158"/>
      </dsp:txXfrm>
    </dsp:sp>
    <dsp:sp modelId="{1BE4FCF1-43D6-416F-9767-87BF1E089DC0}">
      <dsp:nvSpPr>
        <dsp:cNvPr id="0" name=""/>
        <dsp:cNvSpPr/>
      </dsp:nvSpPr>
      <dsp:spPr>
        <a:xfrm>
          <a:off x="3263196" y="2249800"/>
          <a:ext cx="4894794" cy="20447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Включения в состав лотов технологически и функционально не связанных товаров, работ, услуг (ч.3 ст.17)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3263196" y="2505400"/>
        <a:ext cx="4127996" cy="1533597"/>
      </dsp:txXfrm>
    </dsp:sp>
    <dsp:sp modelId="{677C8977-4844-4F2D-AD4D-871F1F1C1C4A}">
      <dsp:nvSpPr>
        <dsp:cNvPr id="0" name=""/>
        <dsp:cNvSpPr/>
      </dsp:nvSpPr>
      <dsp:spPr>
        <a:xfrm>
          <a:off x="0" y="2249800"/>
          <a:ext cx="3263196" cy="2044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Закон</a:t>
          </a:r>
          <a:r>
            <a:rPr lang="ru-RU" sz="5200" kern="1200" dirty="0" smtClean="0"/>
            <a:t> </a:t>
          </a:r>
          <a:r>
            <a:rPr lang="ru-RU" sz="2800" kern="1200" dirty="0" smtClean="0"/>
            <a:t>№135-ФЗ</a:t>
          </a:r>
          <a:endParaRPr lang="ru-RU" sz="2800" kern="1200" dirty="0"/>
        </a:p>
      </dsp:txBody>
      <dsp:txXfrm>
        <a:off x="99819" y="2349619"/>
        <a:ext cx="3063558" cy="18451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666EC-3DE7-4822-AB8A-65C4299F51A1}">
      <dsp:nvSpPr>
        <dsp:cNvPr id="0" name=""/>
        <dsp:cNvSpPr/>
      </dsp:nvSpPr>
      <dsp:spPr>
        <a:xfrm>
          <a:off x="3256668" y="1572970"/>
          <a:ext cx="2352974" cy="1567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1" kern="1200" dirty="0" smtClean="0">
              <a:solidFill>
                <a:schemeClr val="tx1"/>
              </a:solidFill>
            </a:rPr>
            <a:t>НМЦК</a:t>
          </a:r>
          <a:endParaRPr lang="ru-RU" sz="4300" b="1" kern="1200" dirty="0">
            <a:solidFill>
              <a:schemeClr val="tx1"/>
            </a:solidFill>
          </a:endParaRPr>
        </a:p>
      </dsp:txBody>
      <dsp:txXfrm>
        <a:off x="3601253" y="1802519"/>
        <a:ext cx="1663804" cy="1108359"/>
      </dsp:txXfrm>
    </dsp:sp>
    <dsp:sp modelId="{221AA4AA-8217-4412-9865-87607AADD28E}">
      <dsp:nvSpPr>
        <dsp:cNvPr id="0" name=""/>
        <dsp:cNvSpPr/>
      </dsp:nvSpPr>
      <dsp:spPr>
        <a:xfrm rot="16200000">
          <a:off x="4349155" y="1225605"/>
          <a:ext cx="168000" cy="532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>
            <a:solidFill>
              <a:schemeClr val="tx1"/>
            </a:solidFill>
          </a:endParaRPr>
        </a:p>
      </dsp:txBody>
      <dsp:txXfrm>
        <a:off x="4374355" y="1357392"/>
        <a:ext cx="117600" cy="319761"/>
      </dsp:txXfrm>
    </dsp:sp>
    <dsp:sp modelId="{11A6FAD0-FC82-4C0F-B469-E66F033D3774}">
      <dsp:nvSpPr>
        <dsp:cNvPr id="0" name=""/>
        <dsp:cNvSpPr/>
      </dsp:nvSpPr>
      <dsp:spPr>
        <a:xfrm>
          <a:off x="3256668" y="-161286"/>
          <a:ext cx="2352974" cy="15674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Нормативный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3601253" y="68263"/>
        <a:ext cx="1663804" cy="1108359"/>
      </dsp:txXfrm>
    </dsp:sp>
    <dsp:sp modelId="{09921262-3F2B-46A2-BD59-AA8B0E36B252}">
      <dsp:nvSpPr>
        <dsp:cNvPr id="0" name=""/>
        <dsp:cNvSpPr/>
      </dsp:nvSpPr>
      <dsp:spPr>
        <a:xfrm rot="9000000">
          <a:off x="5027647" y="1654275"/>
          <a:ext cx="321212" cy="532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>
            <a:solidFill>
              <a:schemeClr val="tx1"/>
            </a:solidFill>
          </a:endParaRPr>
        </a:p>
      </dsp:txBody>
      <dsp:txXfrm rot="10800000">
        <a:off x="5117556" y="1736771"/>
        <a:ext cx="224848" cy="319761"/>
      </dsp:txXfrm>
    </dsp:sp>
    <dsp:sp modelId="{A6074FED-DA89-4E93-A463-7E8CD059F910}">
      <dsp:nvSpPr>
        <dsp:cNvPr id="0" name=""/>
        <dsp:cNvSpPr/>
      </dsp:nvSpPr>
      <dsp:spPr>
        <a:xfrm>
          <a:off x="4758579" y="705842"/>
          <a:ext cx="2352974" cy="1567457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Тарифный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5103164" y="935391"/>
        <a:ext cx="1663804" cy="1108359"/>
      </dsp:txXfrm>
    </dsp:sp>
    <dsp:sp modelId="{F6F15CE2-E4B1-44E1-9C09-A22291522C68}">
      <dsp:nvSpPr>
        <dsp:cNvPr id="0" name=""/>
        <dsp:cNvSpPr/>
      </dsp:nvSpPr>
      <dsp:spPr>
        <a:xfrm rot="12600000">
          <a:off x="5027647" y="2526187"/>
          <a:ext cx="321212" cy="532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>
            <a:solidFill>
              <a:schemeClr val="tx1"/>
            </a:solidFill>
          </a:endParaRPr>
        </a:p>
      </dsp:txBody>
      <dsp:txXfrm rot="10800000">
        <a:off x="5117556" y="2656865"/>
        <a:ext cx="224848" cy="319761"/>
      </dsp:txXfrm>
    </dsp:sp>
    <dsp:sp modelId="{D1589F8B-6A30-4653-A7AA-277875A3581A}">
      <dsp:nvSpPr>
        <dsp:cNvPr id="0" name=""/>
        <dsp:cNvSpPr/>
      </dsp:nvSpPr>
      <dsp:spPr>
        <a:xfrm>
          <a:off x="4758579" y="2440099"/>
          <a:ext cx="2352974" cy="1567457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Проектно-сметный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5103164" y="2669648"/>
        <a:ext cx="1663804" cy="1108359"/>
      </dsp:txXfrm>
    </dsp:sp>
    <dsp:sp modelId="{D4341022-E602-4293-9283-DF604B602091}">
      <dsp:nvSpPr>
        <dsp:cNvPr id="0" name=""/>
        <dsp:cNvSpPr/>
      </dsp:nvSpPr>
      <dsp:spPr>
        <a:xfrm rot="5481251">
          <a:off x="4328595" y="2954855"/>
          <a:ext cx="168242" cy="532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>
            <a:solidFill>
              <a:schemeClr val="tx1"/>
            </a:solidFill>
          </a:endParaRPr>
        </a:p>
      </dsp:txBody>
      <dsp:txXfrm rot="10800000">
        <a:off x="4354428" y="3036213"/>
        <a:ext cx="117769" cy="319761"/>
      </dsp:txXfrm>
    </dsp:sp>
    <dsp:sp modelId="{A75B6BF3-B3C5-4330-87A3-F76D1184E311}">
      <dsp:nvSpPr>
        <dsp:cNvPr id="0" name=""/>
        <dsp:cNvSpPr/>
      </dsp:nvSpPr>
      <dsp:spPr>
        <a:xfrm>
          <a:off x="3215672" y="3307227"/>
          <a:ext cx="2352974" cy="1567457"/>
        </a:xfrm>
        <a:prstGeom prst="ellipse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Затратный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3560257" y="3536776"/>
        <a:ext cx="1663804" cy="1108359"/>
      </dsp:txXfrm>
    </dsp:sp>
    <dsp:sp modelId="{3B7589E1-2701-41DD-89A1-0561F18C67BA}">
      <dsp:nvSpPr>
        <dsp:cNvPr id="0" name=""/>
        <dsp:cNvSpPr/>
      </dsp:nvSpPr>
      <dsp:spPr>
        <a:xfrm rot="19800000">
          <a:off x="3517451" y="2526187"/>
          <a:ext cx="321212" cy="532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>
            <a:solidFill>
              <a:schemeClr val="tx1"/>
            </a:solidFill>
          </a:endParaRPr>
        </a:p>
      </dsp:txBody>
      <dsp:txXfrm>
        <a:off x="3523906" y="2656865"/>
        <a:ext cx="224848" cy="319761"/>
      </dsp:txXfrm>
    </dsp:sp>
    <dsp:sp modelId="{8AA4C798-EDCC-43E5-8661-373836AD1451}">
      <dsp:nvSpPr>
        <dsp:cNvPr id="0" name=""/>
        <dsp:cNvSpPr/>
      </dsp:nvSpPr>
      <dsp:spPr>
        <a:xfrm>
          <a:off x="1754758" y="2440099"/>
          <a:ext cx="2352974" cy="1567457"/>
        </a:xfrm>
        <a:prstGeom prst="ellipse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Сопоставимых рыночных цен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099343" y="2669648"/>
        <a:ext cx="1663804" cy="1108359"/>
      </dsp:txXfrm>
    </dsp:sp>
    <dsp:sp modelId="{2DC1AA20-586C-4A75-BD99-830DD46B2876}">
      <dsp:nvSpPr>
        <dsp:cNvPr id="0" name=""/>
        <dsp:cNvSpPr/>
      </dsp:nvSpPr>
      <dsp:spPr>
        <a:xfrm rot="1800000">
          <a:off x="3517451" y="1654275"/>
          <a:ext cx="321212" cy="532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b="1" kern="1200">
            <a:solidFill>
              <a:schemeClr val="tx1"/>
            </a:solidFill>
          </a:endParaRPr>
        </a:p>
      </dsp:txBody>
      <dsp:txXfrm>
        <a:off x="3523906" y="1736771"/>
        <a:ext cx="224848" cy="319761"/>
      </dsp:txXfrm>
    </dsp:sp>
    <dsp:sp modelId="{F5C2825B-BACA-47FC-BD74-DE5E7101D21D}">
      <dsp:nvSpPr>
        <dsp:cNvPr id="0" name=""/>
        <dsp:cNvSpPr/>
      </dsp:nvSpPr>
      <dsp:spPr>
        <a:xfrm>
          <a:off x="1754758" y="705842"/>
          <a:ext cx="2352974" cy="1567457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Иные методы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099343" y="935391"/>
        <a:ext cx="1663804" cy="1108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3DAA7-5D61-4E6E-A4D3-C89314193958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BBB38-8458-4BEF-8B55-2749FEBC1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894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37C3F57-1BF5-4A49-AD88-3A335F56CDC7}" type="datetimeFigureOut">
              <a:rPr lang="ru-RU"/>
              <a:pPr>
                <a:defRPr/>
              </a:pPr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ABCC9A37-9CA7-450B-A6AD-7EF03CF1B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350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C9A37-9CA7-450B-A6AD-7EF03CF1B51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90195-6F5D-4759-983B-27FD74A48937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40134-40C7-4263-90D7-03F5817AB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7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D2B9-050A-4272-8EF5-061E8A9051AE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930F-7F6D-418A-BFA6-1F9353BBA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8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AECDD-04AF-4959-9A86-7A8E903B86ED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FF071-56D3-4195-9F1B-471EF6CA5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9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42FF-A988-4E6C-9EB5-C31D951C2FA6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46623-ED77-407E-9A34-4C41F4116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8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73D21-E38A-4E83-8142-0902F28DA52F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3D4E-4F1C-4C11-BE94-B544BD65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1E16-1237-4505-A2BA-A8927E2BEB74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CD1E-E24A-4BF9-B540-513F75D3D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5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F87D-235E-43CB-BEE9-A94293DBE6EF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3DC0-7087-4D72-819D-D2C6C4221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6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0F7AF-56D5-47B6-A280-BE25783A176E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655B-3870-48A1-B6BF-DB0148CAD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4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2572-1003-4B85-9DCE-1CF924A19F93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1023-C7E0-4724-8917-560434F0D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9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65176-DD74-4A1E-B310-CFEE688A3C57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FFEE-775D-4B75-AE3F-7DA2001EF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1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504A-0ED5-42DD-8405-8DEFC667A6F5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C043-936F-40FA-B0CE-69C69C0C4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BE9B4F2-A5E1-4AA4-B567-3F255EB5A75D}" type="datetime1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91F01C7-B8A2-44FE-9426-AD3181BC7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6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7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jpe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 txBox="1">
            <a:spLocks/>
          </p:cNvSpPr>
          <p:nvPr/>
        </p:nvSpPr>
        <p:spPr bwMode="auto">
          <a:xfrm>
            <a:off x="463639" y="6355250"/>
            <a:ext cx="8615966" cy="48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Институт управления закупками и продажами им. А.Б. Соловьева</a:t>
            </a:r>
          </a:p>
          <a:p>
            <a:pPr algn="ctr">
              <a:spcBef>
                <a:spcPct val="20000"/>
              </a:spcBef>
            </a:pPr>
            <a:r>
              <a:rPr kumimoji="1" lang="en-US" sz="1200" dirty="0" smtClean="0">
                <a:solidFill>
                  <a:schemeClr val="bg1"/>
                </a:solidFill>
                <a:latin typeface="Myriad Pro" charset="0"/>
              </a:rPr>
              <a:t>www.igz.hse.ru</a:t>
            </a:r>
            <a:endParaRPr kumimoji="1" lang="ru-RU" sz="12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3639" y="1839815"/>
            <a:ext cx="8165206" cy="441776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Особенности законодательного регулирования закупок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в сфере выставочной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деятельности 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b="1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800" b="1" dirty="0" smtClean="0">
              <a:solidFill>
                <a:srgbClr val="1F497D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1800" b="1" dirty="0" smtClean="0">
              <a:solidFill>
                <a:srgbClr val="1F497D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1800" b="1" dirty="0">
              <a:solidFill>
                <a:srgbClr val="1F497D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1800" b="1" dirty="0" smtClean="0">
              <a:solidFill>
                <a:srgbClr val="1F497D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1800" b="1" dirty="0">
              <a:solidFill>
                <a:srgbClr val="1F497D"/>
              </a:solidFill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Серажетдинов Роман Ренатович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Руководитель центра юридического сопровождения и консалтинга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Института управления закупками и продажами</a:t>
            </a:r>
            <a:br>
              <a:rPr lang="ru-RU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им. А.Б. Соловьева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НИУ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ВШЭ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lang="ru-RU" sz="1800" b="1" dirty="0" smtClean="0">
              <a:solidFill>
                <a:srgbClr val="1F497D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1800" b="1" dirty="0" smtClean="0">
              <a:solidFill>
                <a:srgbClr val="1F497D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87040" y="4270485"/>
            <a:ext cx="8319752" cy="3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</a:pPr>
            <a:endParaRPr lang="en-US" sz="2000" b="1" dirty="0" smtClean="0">
              <a:solidFill>
                <a:schemeClr val="tx2"/>
              </a:solidFill>
              <a:latin typeface="+mj-lt"/>
              <a:cs typeface="ＭＳ Ｐゴシック" charset="-128"/>
            </a:endParaRPr>
          </a:p>
          <a:p>
            <a:pPr algn="ctr">
              <a:lnSpc>
                <a:spcPct val="80000"/>
              </a:lnSpc>
              <a:buFont typeface="Arial" pitchFamily="34" charset="0"/>
              <a:buNone/>
            </a:pPr>
            <a:endParaRPr lang="ru-RU" sz="2000" b="1" dirty="0">
              <a:solidFill>
                <a:schemeClr val="tx2"/>
              </a:solidFill>
              <a:latin typeface="+mj-lt"/>
              <a:cs typeface="ＭＳ Ｐゴシック" charset="-128"/>
            </a:endParaRPr>
          </a:p>
          <a:p>
            <a:pPr algn="ctr">
              <a:lnSpc>
                <a:spcPct val="80000"/>
              </a:lnSpc>
              <a:buFont typeface="Arial" pitchFamily="34" charset="0"/>
              <a:buNone/>
            </a:pPr>
            <a:endParaRPr lang="en-US" sz="2000" b="1" dirty="0" smtClean="0">
              <a:solidFill>
                <a:schemeClr val="tx2"/>
              </a:solidFill>
              <a:latin typeface="+mj-lt"/>
              <a:cs typeface="ＭＳ Ｐゴシック" charset="-128"/>
            </a:endParaRPr>
          </a:p>
          <a:p>
            <a:pPr algn="ctr">
              <a:lnSpc>
                <a:spcPct val="80000"/>
              </a:lnSpc>
              <a:buFont typeface="Arial" pitchFamily="34" charset="0"/>
              <a:buNone/>
            </a:pPr>
            <a:endParaRPr lang="en-US" sz="2000" b="1" dirty="0">
              <a:solidFill>
                <a:schemeClr val="tx2"/>
              </a:solidFill>
              <a:latin typeface="+mj-lt"/>
              <a:cs typeface="ＭＳ Ｐゴシック" charset="-128"/>
            </a:endParaRPr>
          </a:p>
          <a:p>
            <a:pPr algn="ctr">
              <a:lnSpc>
                <a:spcPct val="80000"/>
              </a:lnSpc>
              <a:buFont typeface="Arial" pitchFamily="34" charset="0"/>
              <a:buNone/>
            </a:pPr>
            <a:endParaRPr lang="en-US" sz="2000" b="1" dirty="0">
              <a:solidFill>
                <a:schemeClr val="tx2"/>
              </a:solidFill>
              <a:latin typeface="+mj-lt"/>
              <a:cs typeface="ＭＳ Ｐゴシック" charset="-128"/>
            </a:endParaRPr>
          </a:p>
          <a:p>
            <a:pPr algn="ctr">
              <a:lnSpc>
                <a:spcPct val="80000"/>
              </a:lnSpc>
              <a:buFont typeface="Arial" pitchFamily="34" charset="0"/>
              <a:buNone/>
            </a:pPr>
            <a:endParaRPr lang="ru-RU" sz="2000" b="1" dirty="0">
              <a:solidFill>
                <a:schemeClr val="tx2"/>
              </a:solidFill>
              <a:latin typeface="+mj-lt"/>
              <a:cs typeface="ＭＳ Ｐゴシック" charset="-128"/>
            </a:endParaRPr>
          </a:p>
          <a:p>
            <a:pPr algn="ctr">
              <a:lnSpc>
                <a:spcPct val="80000"/>
              </a:lnSpc>
              <a:buFont typeface="Arial" pitchFamily="34" charset="0"/>
              <a:buNone/>
            </a:pPr>
            <a:r>
              <a:rPr lang="ru-RU" sz="2000" b="1" dirty="0" smtClean="0">
                <a:solidFill>
                  <a:schemeClr val="tx2"/>
                </a:solidFill>
                <a:latin typeface="+mj-lt"/>
                <a:cs typeface="ＭＳ Ｐゴシック" charset="-128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+mj-lt"/>
                <a:cs typeface="ＭＳ Ｐゴシック" charset="-128"/>
              </a:rPr>
            </a:br>
            <a:endParaRPr lang="ru-RU" sz="2000" b="1" dirty="0">
              <a:solidFill>
                <a:schemeClr val="tx2"/>
              </a:solidFill>
              <a:latin typeface="+mj-lt"/>
              <a:cs typeface="ＭＳ Ｐゴシック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49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307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6A1269-87DA-4820-8457-9872C43F97E6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10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Grp="1"/>
          </p:cNvSpPr>
          <p:nvPr>
            <p:ph type="title"/>
          </p:nvPr>
        </p:nvSpPr>
        <p:spPr bwMode="black">
          <a:xfrm>
            <a:off x="1133475" y="428625"/>
            <a:ext cx="7162800" cy="309563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Экспертиза при приемке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480" y="1374529"/>
            <a:ext cx="8708445" cy="36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C2A55"/>
                </a:solidFill>
              </a:rPr>
              <a:t> </a:t>
            </a:r>
          </a:p>
        </p:txBody>
      </p:sp>
      <p:sp>
        <p:nvSpPr>
          <p:cNvPr id="7" name="Выноска со стрелками влево/вправо 6"/>
          <p:cNvSpPr/>
          <p:nvPr/>
        </p:nvSpPr>
        <p:spPr>
          <a:xfrm>
            <a:off x="2568538" y="1700808"/>
            <a:ext cx="4136368" cy="2161828"/>
          </a:xfrm>
          <a:prstGeom prst="leftRightArrow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Заказчик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экспертизу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0972" y="2331096"/>
            <a:ext cx="2448272" cy="100731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Своими силами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04906" y="2295328"/>
            <a:ext cx="2448272" cy="104308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привлечением экспертов и экспертных организаций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8" idx="2"/>
          </p:cNvCxnSpPr>
          <p:nvPr/>
        </p:nvCxnSpPr>
        <p:spPr>
          <a:xfrm>
            <a:off x="1315108" y="3338414"/>
            <a:ext cx="1253430" cy="167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2"/>
          </p:cNvCxnSpPr>
          <p:nvPr/>
        </p:nvCxnSpPr>
        <p:spPr>
          <a:xfrm flipH="1">
            <a:off x="539552" y="3338414"/>
            <a:ext cx="775556" cy="954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-10398" y="4323556"/>
            <a:ext cx="1683414" cy="1049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Приемочная комиссия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 менее 5 человек)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19764" y="5013176"/>
            <a:ext cx="1683414" cy="9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Должностное лицо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029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auto">
          <a:xfrm>
            <a:off x="2087432" y="5098570"/>
            <a:ext cx="5205734" cy="51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ctr" eaLnBrk="1" hangingPunct="1">
              <a:spcBef>
                <a:spcPct val="20000"/>
              </a:spcBef>
              <a:buFont typeface="Arial" pitchFamily="34" charset="0"/>
              <a:buNone/>
              <a:defRPr sz="1600">
                <a:solidFill>
                  <a:srgbClr val="003F82"/>
                </a:solidFill>
                <a:latin typeface="Myriad Pro" charset="0"/>
                <a:cs typeface="ＭＳ Ｐゴシック" charset="-128"/>
              </a:defRPr>
            </a:lvl1pPr>
            <a:lvl2pPr indent="0" algn="ctr" eaLnBrk="1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 eaLnBrk="1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 eaLnBrk="1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 eaLnBrk="1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115230, </a:t>
            </a:r>
            <a:r>
              <a:rPr lang="ru-RU" dirty="0"/>
              <a:t>Россия, Москва, </a:t>
            </a:r>
            <a:r>
              <a:rPr lang="ru-RU" dirty="0" smtClean="0"/>
              <a:t>Варшавское шоссе, </a:t>
            </a:r>
            <a:r>
              <a:rPr lang="ru-RU" dirty="0"/>
              <a:t>д. </a:t>
            </a:r>
            <a:r>
              <a:rPr lang="ru-RU" dirty="0" smtClean="0"/>
              <a:t>44а</a:t>
            </a:r>
            <a:endParaRPr lang="ru-RU" dirty="0"/>
          </a:p>
          <a:p>
            <a:r>
              <a:rPr lang="ru-RU" dirty="0"/>
              <a:t>Тел.: (</a:t>
            </a:r>
            <a:r>
              <a:rPr lang="ru-RU" dirty="0" smtClean="0"/>
              <a:t>499) 611-05-00</a:t>
            </a:r>
            <a:endParaRPr lang="en-US" dirty="0"/>
          </a:p>
          <a:p>
            <a:r>
              <a:rPr lang="en-US" dirty="0" smtClean="0"/>
              <a:t>http://igz.hse.ru</a:t>
            </a:r>
            <a:r>
              <a:rPr lang="en-US" dirty="0"/>
              <a:t>, http</a:t>
            </a:r>
            <a:r>
              <a:rPr lang="en-US" dirty="0" smtClean="0"/>
              <a:t>://www.hse.ru</a:t>
            </a:r>
            <a:endParaRPr lang="ru-RU" dirty="0"/>
          </a:p>
        </p:txBody>
      </p:sp>
      <p:pic>
        <p:nvPicPr>
          <p:cNvPr id="1026" name="Picture 2" descr="C:\Users\nmaslova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487" y="2634468"/>
            <a:ext cx="3360145" cy="121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49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307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6A1269-87DA-4820-8457-9872C43F97E6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Grp="1"/>
          </p:cNvSpPr>
          <p:nvPr>
            <p:ph type="title"/>
          </p:nvPr>
        </p:nvSpPr>
        <p:spPr bwMode="black">
          <a:xfrm>
            <a:off x="1133475" y="99153"/>
            <a:ext cx="7162800" cy="95846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Основные особенности закупок в сфере выставочной деятельности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480" y="1374529"/>
            <a:ext cx="8708445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C2A55"/>
                </a:solidFill>
              </a:rPr>
              <a:t>Обширный перечень услуг, оказываемых в процессе организации выставок: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ru-RU" sz="1600" b="1" dirty="0" smtClean="0">
              <a:solidFill>
                <a:srgbClr val="1C2A55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77873515"/>
              </p:ext>
            </p:extLst>
          </p:nvPr>
        </p:nvGraphicFramePr>
        <p:xfrm>
          <a:off x="418641" y="1823575"/>
          <a:ext cx="8506284" cy="4434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5225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16480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49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307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6A1269-87DA-4820-8457-9872C43F97E6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Grp="1"/>
          </p:cNvSpPr>
          <p:nvPr>
            <p:ph type="title"/>
          </p:nvPr>
        </p:nvSpPr>
        <p:spPr bwMode="black">
          <a:xfrm>
            <a:off x="1133475" y="132202"/>
            <a:ext cx="7162800" cy="96948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Проблемы осуществления закупок в сфере выставочной деятельности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75681674"/>
              </p:ext>
            </p:extLst>
          </p:nvPr>
        </p:nvGraphicFramePr>
        <p:xfrm>
          <a:off x="451691" y="1397000"/>
          <a:ext cx="8473233" cy="4772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2283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49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307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6A1269-87DA-4820-8457-9872C43F97E6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Grp="1"/>
          </p:cNvSpPr>
          <p:nvPr>
            <p:ph type="title"/>
          </p:nvPr>
        </p:nvSpPr>
        <p:spPr bwMode="black">
          <a:xfrm>
            <a:off x="1133475" y="428625"/>
            <a:ext cx="7162800" cy="30956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Выбор способа закупки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480" y="1374529"/>
            <a:ext cx="8708445" cy="36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C2A55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6479" y="1554835"/>
            <a:ext cx="85529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1) открытый конкурс;</a:t>
            </a:r>
          </a:p>
          <a:p>
            <a:r>
              <a:rPr lang="ru-RU" b="1" u="sng" dirty="0">
                <a:solidFill>
                  <a:srgbClr val="FF0000"/>
                </a:solidFill>
              </a:rPr>
              <a:t>2) конкурс с ограниченным участием;</a:t>
            </a:r>
          </a:p>
          <a:p>
            <a:r>
              <a:rPr lang="ru-RU" b="1" u="sng" dirty="0">
                <a:solidFill>
                  <a:srgbClr val="FF0000"/>
                </a:solidFill>
              </a:rPr>
              <a:t>3) двухэтапный конкурс;</a:t>
            </a:r>
          </a:p>
          <a:p>
            <a:r>
              <a:rPr lang="ru-RU" dirty="0"/>
              <a:t>4) электронный аукцион;</a:t>
            </a:r>
          </a:p>
          <a:p>
            <a:r>
              <a:rPr lang="ru-RU" dirty="0"/>
              <a:t>5) запрос котировок;</a:t>
            </a:r>
          </a:p>
          <a:p>
            <a:r>
              <a:rPr lang="ru-RU" b="1" u="sng" dirty="0">
                <a:solidFill>
                  <a:srgbClr val="FF0000"/>
                </a:solidFill>
              </a:rPr>
              <a:t>6) запрос предложений;</a:t>
            </a:r>
          </a:p>
          <a:p>
            <a:r>
              <a:rPr lang="ru-RU" dirty="0"/>
              <a:t>7) закрытые способы осуществления закупок товаров, работ и услуг; </a:t>
            </a:r>
          </a:p>
          <a:p>
            <a:r>
              <a:rPr lang="ru-RU" dirty="0"/>
              <a:t>8) у единственного поставщика (подрядчика, исполнителя)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18636" y="4098274"/>
            <a:ext cx="6468164" cy="1940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altLang="ru-RU" b="1" dirty="0"/>
              <a:t>Распоряжение Правительства Российской Федерации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altLang="ru-RU" b="1" dirty="0"/>
              <a:t>от 31 октября 2013 года №</a:t>
            </a:r>
            <a:r>
              <a:rPr lang="ru-RU" altLang="ru-RU" b="1" dirty="0" smtClean="0"/>
              <a:t>2019-р</a:t>
            </a:r>
          </a:p>
          <a:p>
            <a:pPr algn="ctr">
              <a:defRPr/>
            </a:pPr>
            <a:r>
              <a:rPr lang="ru-RU" dirty="0" smtClean="0"/>
              <a:t>«О </a:t>
            </a:r>
            <a:r>
              <a:rPr lang="ru-RU" dirty="0"/>
              <a:t>перечне товаров, работ, услуг, в случае осуществления закупок которых заказчик обязан проводить аукцион в электронной форме (электронный аукцион</a:t>
            </a:r>
            <a:r>
              <a:rPr lang="ru-RU" dirty="0" smtClean="0"/>
              <a:t>)»</a:t>
            </a:r>
            <a:endParaRPr lang="ru-RU" dirty="0"/>
          </a:p>
          <a:p>
            <a:pPr algn="ctr">
              <a:buFont typeface="Wingdings" pitchFamily="2" charset="2"/>
              <a:buNone/>
              <a:defRPr/>
            </a:pPr>
            <a:endParaRPr lang="ru-RU" altLang="ru-RU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299" y="4635882"/>
            <a:ext cx="608833" cy="5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359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49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307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6A1269-87DA-4820-8457-9872C43F97E6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Grp="1"/>
          </p:cNvSpPr>
          <p:nvPr>
            <p:ph type="title"/>
          </p:nvPr>
        </p:nvSpPr>
        <p:spPr bwMode="black">
          <a:xfrm>
            <a:off x="1133475" y="428625"/>
            <a:ext cx="7162800" cy="309563"/>
          </a:xfrm>
        </p:spPr>
        <p:txBody>
          <a:bodyPr/>
          <a:lstStyle/>
          <a:p>
            <a:pPr lvl="0"/>
            <a:r>
              <a:rPr lang="ru-RU" sz="2800" b="1" dirty="0">
                <a:solidFill>
                  <a:schemeClr val="bg1"/>
                </a:solidFill>
              </a:rPr>
              <a:t>Требования к участникам закупки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6483" y="1374529"/>
            <a:ext cx="4179248" cy="6832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C2A55"/>
                </a:solidFill>
              </a:rPr>
              <a:t>Возможно установить только общие требования к участникам закупок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727113" y="3260611"/>
            <a:ext cx="8197812" cy="3084723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1800" dirty="0"/>
              <a:t>Правительство Российской Федерации вправе устанавливать к участникам закупок </a:t>
            </a:r>
            <a:r>
              <a:rPr lang="ru-RU" sz="1800" dirty="0" smtClean="0"/>
              <a:t>путем </a:t>
            </a:r>
            <a:r>
              <a:rPr lang="ru-RU" sz="1800" dirty="0"/>
              <a:t>проведения конкурсов с ограниченным участием, двухэтапных конкурсов, закрытых конкурсов с ограниченным участием, закрытых двухэтапных конкурсов или аукционов, </a:t>
            </a:r>
            <a:r>
              <a:rPr lang="ru-RU" sz="1800" b="1" dirty="0"/>
              <a:t>дополнительные требования, в том числе к наличию</a:t>
            </a:r>
          </a:p>
          <a:p>
            <a:pPr algn="just">
              <a:defRPr/>
            </a:pPr>
            <a:r>
              <a:rPr lang="ru-RU" sz="1800" dirty="0" smtClean="0"/>
              <a:t>финансовых </a:t>
            </a:r>
            <a:r>
              <a:rPr lang="ru-RU" sz="1800" dirty="0"/>
              <a:t>ресурсов для исполнения контракта;</a:t>
            </a:r>
          </a:p>
          <a:p>
            <a:pPr algn="just">
              <a:defRPr/>
            </a:pPr>
            <a:r>
              <a:rPr lang="ru-RU" sz="1800" dirty="0" smtClean="0"/>
              <a:t>на </a:t>
            </a:r>
            <a:r>
              <a:rPr lang="ru-RU" sz="1800" dirty="0"/>
              <a:t>праве собственности или ином законном основании оборудования и других материальных ресурсов для исполнения контракта;</a:t>
            </a:r>
          </a:p>
          <a:p>
            <a:pPr algn="just">
              <a:defRPr/>
            </a:pPr>
            <a:r>
              <a:rPr lang="ru-RU" sz="1800" dirty="0" smtClean="0"/>
              <a:t>опыта </a:t>
            </a:r>
            <a:r>
              <a:rPr lang="ru-RU" sz="1800" dirty="0"/>
              <a:t>работы, связанного с предметом контракта, и деловой репутации;</a:t>
            </a:r>
          </a:p>
          <a:p>
            <a:pPr algn="just">
              <a:defRPr/>
            </a:pPr>
            <a:r>
              <a:rPr lang="ru-RU" sz="1800" dirty="0" smtClean="0"/>
              <a:t>необходимого </a:t>
            </a:r>
            <a:r>
              <a:rPr lang="ru-RU" sz="1800" dirty="0"/>
              <a:t>количества специалистов и иных работников определенного уровня квалификации для исполнения контракта.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2" name="Овальная выноска 1"/>
          <p:cNvSpPr/>
          <p:nvPr/>
        </p:nvSpPr>
        <p:spPr>
          <a:xfrm>
            <a:off x="6808424" y="1892157"/>
            <a:ext cx="2116501" cy="1222873"/>
          </a:xfrm>
          <a:prstGeom prst="wedgeEllipseCallo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настоящее время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установлены</a:t>
            </a:r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35172" y="2142951"/>
            <a:ext cx="5618028" cy="978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C2A55"/>
                </a:solidFill>
              </a:rPr>
              <a:t>Квалификационные показатели участника закупки возможно учесть только при оценке заявок при проведении конкурсов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42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49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307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6A1269-87DA-4820-8457-9872C43F97E6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Grp="1"/>
          </p:cNvSpPr>
          <p:nvPr>
            <p:ph type="title"/>
          </p:nvPr>
        </p:nvSpPr>
        <p:spPr bwMode="black">
          <a:xfrm>
            <a:off x="1133475" y="428625"/>
            <a:ext cx="7162800" cy="309563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Описание объекта закупки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480" y="1374529"/>
            <a:ext cx="8708445" cy="36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C2A55"/>
                </a:solidFill>
              </a:rPr>
              <a:t> Ограничения при составлении требований к объекту закупки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48903879"/>
              </p:ext>
            </p:extLst>
          </p:nvPr>
        </p:nvGraphicFramePr>
        <p:xfrm>
          <a:off x="491707" y="2061229"/>
          <a:ext cx="8157990" cy="4295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1839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49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307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6A1269-87DA-4820-8457-9872C43F97E6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7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Grp="1"/>
          </p:cNvSpPr>
          <p:nvPr>
            <p:ph type="title"/>
          </p:nvPr>
        </p:nvSpPr>
        <p:spPr bwMode="black">
          <a:xfrm>
            <a:off x="1133475" y="428625"/>
            <a:ext cx="7162800" cy="309563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Обоснование НМЦК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480" y="1374529"/>
            <a:ext cx="8708445" cy="36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C2A55"/>
                </a:solidFill>
              </a:rPr>
              <a:t> </a:t>
            </a: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07325793"/>
              </p:ext>
            </p:extLst>
          </p:nvPr>
        </p:nvGraphicFramePr>
        <p:xfrm>
          <a:off x="137546" y="1398383"/>
          <a:ext cx="8866312" cy="471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270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49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307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6A1269-87DA-4820-8457-9872C43F97E6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8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Grp="1"/>
          </p:cNvSpPr>
          <p:nvPr>
            <p:ph type="title"/>
          </p:nvPr>
        </p:nvSpPr>
        <p:spPr bwMode="black">
          <a:xfrm>
            <a:off x="1133475" y="428625"/>
            <a:ext cx="7162800" cy="309563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Выбор победителя закупки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480" y="1374529"/>
            <a:ext cx="8708445" cy="36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C2A55"/>
                </a:solidFill>
              </a:rPr>
              <a:t> </a:t>
            </a:r>
          </a:p>
        </p:txBody>
      </p:sp>
      <p:sp>
        <p:nvSpPr>
          <p:cNvPr id="6" name="Текст 2"/>
          <p:cNvSpPr txBox="1">
            <a:spLocks/>
          </p:cNvSpPr>
          <p:nvPr/>
        </p:nvSpPr>
        <p:spPr bwMode="auto">
          <a:xfrm>
            <a:off x="101542" y="1379950"/>
            <a:ext cx="4261138" cy="4195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ＭＳ Ｐゴシック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ru-RU" altLang="ru-RU" sz="1800" b="1" u="sng" dirty="0" smtClean="0">
                <a:latin typeface="Times New Roman" pitchFamily="18" charset="0"/>
                <a:cs typeface="Times New Roman" pitchFamily="18" charset="0"/>
              </a:rPr>
              <a:t>Стоимостные:</a:t>
            </a:r>
          </a:p>
          <a:p>
            <a:pPr marL="0" indent="0" algn="just">
              <a:buFontTx/>
              <a:buNone/>
              <a:defRPr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1) цена контракта;</a:t>
            </a:r>
          </a:p>
          <a:p>
            <a:pPr marL="0" indent="0" algn="just">
              <a:buFontTx/>
              <a:buNone/>
              <a:defRPr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2) расходы на эксплуатацию и ремонт товаров, использование результатов работ*;</a:t>
            </a:r>
          </a:p>
          <a:p>
            <a:pPr marL="0" indent="0" algn="just">
              <a:buFontTx/>
              <a:buNone/>
              <a:defRPr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3) стоимость жизненного цикла товара, объекта, созданного в результате выполнения работы (далее - стоимость жизненного цикла)**</a:t>
            </a:r>
          </a:p>
          <a:p>
            <a:pPr marL="0" indent="0" algn="just">
              <a:buFontTx/>
              <a:buNone/>
              <a:defRPr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*возможно только в том случае, если контрактом помимо поставки товара предусмотрено выполнение работ по дальнейшей эксплуатации, ремонту товара, которыми предусмотрена, в том числе поставка расходных материалов</a:t>
            </a:r>
          </a:p>
          <a:p>
            <a:pPr marL="0" indent="0" algn="just">
              <a:buFontTx/>
              <a:buNone/>
              <a:defRPr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** в случаях осуществления закупок КЖЦ по ПП РФ</a:t>
            </a:r>
          </a:p>
          <a:p>
            <a:pPr marL="0" indent="0" algn="just">
              <a:buFontTx/>
              <a:buNone/>
              <a:defRPr/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3"/>
          <p:cNvSpPr>
            <a:spLocks noGrp="1"/>
          </p:cNvSpPr>
          <p:nvPr>
            <p:ph sz="half" idx="4294967295"/>
          </p:nvPr>
        </p:nvSpPr>
        <p:spPr>
          <a:xfrm>
            <a:off x="4483866" y="1380720"/>
            <a:ext cx="4540212" cy="41952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altLang="ru-RU" sz="1800" b="1" u="sng" dirty="0" err="1" smtClean="0"/>
              <a:t>Нестоимостные</a:t>
            </a:r>
            <a:r>
              <a:rPr lang="ru-RU" altLang="ru-RU" sz="1800" dirty="0" smtClean="0"/>
              <a:t>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altLang="ru-RU" sz="1800" dirty="0" smtClean="0"/>
              <a:t>1) качественные, функциональные и экологические характеристики объекта закупки;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ru-RU" altLang="ru-RU" sz="1800" dirty="0" smtClean="0"/>
              <a:t>2) квалификация участников закупки, в том числе наличие у них финансовых ресурсов, на праве собственности или ином законном основании оборудования и других материальных ресурсов, опыта работы, связанного с предметом контракта, и деловой репутации, специалистов и иных работников определенного уровня квалификации.</a:t>
            </a:r>
          </a:p>
          <a:p>
            <a:pPr marL="0" indent="0" algn="just" eaLnBrk="1" hangingPunct="1">
              <a:buFontTx/>
              <a:buNone/>
              <a:defRPr/>
            </a:pPr>
            <a:endParaRPr lang="ru-RU" altLang="ru-RU" sz="1600" dirty="0" smtClean="0"/>
          </a:p>
          <a:p>
            <a:pPr marL="0" indent="0" algn="just" eaLnBrk="1" hangingPunct="1">
              <a:buFontTx/>
              <a:buNone/>
              <a:defRPr/>
            </a:pPr>
            <a:endParaRPr lang="ru-RU" altLang="ru-RU" sz="16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06984" y="5812687"/>
            <a:ext cx="5553764" cy="3877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C2A55"/>
                </a:solidFill>
              </a:rPr>
              <a:t>Распределение значимости: 60% / 40%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57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1428750" y="428625"/>
            <a:ext cx="749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ru-RU" sz="1600">
              <a:solidFill>
                <a:prstClr val="white"/>
              </a:solidFill>
            </a:endParaRPr>
          </a:p>
        </p:txBody>
      </p:sp>
      <p:sp>
        <p:nvSpPr>
          <p:cNvPr id="307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6A1269-87DA-4820-8457-9872C43F97E6}" type="slidenum">
              <a:rPr 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9</a:t>
            </a:fld>
            <a:endParaRPr 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" name="Rectangle 3"/>
          <p:cNvSpPr>
            <a:spLocks noGrp="1"/>
          </p:cNvSpPr>
          <p:nvPr>
            <p:ph type="title"/>
          </p:nvPr>
        </p:nvSpPr>
        <p:spPr bwMode="black">
          <a:xfrm>
            <a:off x="1133475" y="428625"/>
            <a:ext cx="7162800" cy="309563"/>
          </a:xfrm>
        </p:spPr>
        <p:txBody>
          <a:bodyPr/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Выбор победителя закупки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480" y="1374529"/>
            <a:ext cx="8708445" cy="36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C2A55"/>
                </a:solidFill>
              </a:rPr>
              <a:t>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11560" y="1421234"/>
            <a:ext cx="822960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ＭＳ Ｐゴシック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itchFamily="34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itchFamily="34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itchFamily="34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pitchFamily="34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mtClean="0"/>
              <a:t>Антидемпинговые меры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22304" y="3639492"/>
            <a:ext cx="374441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482444" y="3855516"/>
            <a:ext cx="122413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22304" y="2559372"/>
            <a:ext cx="374441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22404" y="218826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НМЦК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22404" y="29194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25%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122404" y="2703388"/>
            <a:ext cx="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047173" y="2703388"/>
            <a:ext cx="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80366" y="5093727"/>
            <a:ext cx="26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ДЕМПИНГ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02364" y="2526759"/>
            <a:ext cx="3456384" cy="21113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Антидемпинговые меры могут применяться </a:t>
            </a:r>
            <a:r>
              <a:rPr lang="ru-RU" u="sng" dirty="0" smtClean="0">
                <a:solidFill>
                  <a:schemeClr val="tx1"/>
                </a:solidFill>
              </a:rPr>
              <a:t>ТОЛЬКО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при проведении </a:t>
            </a:r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КОНКУРСА или АУКЦИОНА</a:t>
            </a:r>
            <a:endParaRPr lang="ru-RU" u="sng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692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ONCLICK_URL_TARGET" val="_self"/>
  <p:tag name="GENSWF_MOVIE_PRESENTATION_END_URL_ENABLED" val="1"/>
  <p:tag name="GENSWF_MOVIE_PRESENTATION_END_URL" val="http://gosreforma.ru"/>
  <p:tag name="GENSWF_MOVIE_PRESENTATION_END_URL_TARGET" val="_self"/>
  <p:tag name="FLASHSPRING_PRESENTATION_REFERENCES" val=""/>
  <p:tag name="FLASHSPRING_BG_AUDIO_DURATION_TAG" val="0.0000000"/>
  <p:tag name="ISPRING_SCORM_RATE_QUIZZES" val="0"/>
  <p:tag name="ISPRING_SCORM_PASSING_SCORE" val="100.0000000000"/>
  <p:tag name="ISPRING_PRESENTERDATA_0" val="0JjQu9GO0YjQuNC9INCU0LzQuNGC0YDQuNC5INCc0LjRhdCw0LnQu9C+0LLQuNGH|0K3QutGB0L/QtdGA0YIg0YbQtdC90YLRgNCwINGA0LXQs9C40L7QvdCw0LvRjNC90YvRhSDQv9GA&#10;0L7Qs9GA0LDQvNC8INGB0L7QstC10YDRiNC10L3RgdGC0LLQvtCy0LDQvdC40Y8g0LPQvtGB0YPQ&#10;tNCw0YDRgdGC0LLQtdC90L3QvtCz0L4g0Lgg0LzRg9C90LjRhtC40L/QsNC70YzQvdC+0LPQviDR&#10;g9C/0YDQsNCy0LvQtdC90LjRjw==|aWx1c2hpbmRAZ29zcmVmb3JtYS5ydQ==|aHR0cDovL2dvc3JlZm9ybWEucnU=|e0IxMjY3QTRCLTM1MjktNENGNy1CMjIzLUM3NTcwRDg1Qzg1OX0=|||MA==||"/>
  <p:tag name="GENSWF_OUTPUT_FILE_NAME" val="Межвед-НПА-Томск-13-16.09.2011"/>
  <p:tag name="ISPRING_RESOURCE_PATHS_HASH" val="9e189f1a753ee679d1b35c74a851e0b830c82ef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B1267A4B-3529-4CF7-B223-C7570D85C859}"/>
  <p:tag name="ISPRING_CUSTOM_TIMING_USED" val="0"/>
  <p:tag name="ISPRING_AUDIO_BITRAT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B1267A4B-3529-4CF7-B223-C7570D85C859}"/>
  <p:tag name="ISPRING_CUSTOM_TIMING_USED" val="0"/>
  <p:tag name="ISPRING_AUDIO_BITRAT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B1267A4B-3529-4CF7-B223-C7570D85C859}"/>
  <p:tag name="ISPRING_CUSTOM_TIMING_USED" val="0"/>
  <p:tag name="ISPRING_AUDIO_BITRAT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B1267A4B-3529-4CF7-B223-C7570D85C859}"/>
  <p:tag name="ISPRING_CUSTOM_TIMING_USED" val="0"/>
  <p:tag name="ISPRING_AUDIO_BITRAT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B1267A4B-3529-4CF7-B223-C7570D85C859}"/>
  <p:tag name="ISPRING_CUSTOM_TIMING_USED" val="0"/>
  <p:tag name="ISPRING_AUDIO_BITRAT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B1267A4B-3529-4CF7-B223-C7570D85C859}"/>
  <p:tag name="ISPRING_CUSTOM_TIMING_USED" val="0"/>
  <p:tag name="ISPRING_AUDIO_BITRAT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B1267A4B-3529-4CF7-B223-C7570D85C859}"/>
  <p:tag name="ISPRING_CUSTOM_TIMING_USED" val="0"/>
  <p:tag name="ISPRING_AUDIO_BITRAT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B1267A4B-3529-4CF7-B223-C7570D85C859}"/>
  <p:tag name="ISPRING_CUSTOM_TIMING_USED" val="0"/>
  <p:tag name="ISPRING_AUDIO_BITRAT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B1267A4B-3529-4CF7-B223-C7570D85C859}"/>
  <p:tag name="ISPRING_CUSTOM_TIMING_USED" val="0"/>
  <p:tag name="ISPRING_AUDIO_BITRATE" val="0"/>
</p:tagLst>
</file>

<file path=ppt/theme/theme1.xml><?xml version="1.0" encoding="utf-8"?>
<a:theme xmlns:a="http://schemas.openxmlformats.org/drawingml/2006/main" name="межвед- презентаци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межвед- презентация</Template>
  <TotalTime>1518</TotalTime>
  <Words>663</Words>
  <Application>Microsoft Office PowerPoint</Application>
  <PresentationFormat>Экран (4:3)</PresentationFormat>
  <Paragraphs>133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межвед- презентация</vt:lpstr>
      <vt:lpstr>Презентация PowerPoint</vt:lpstr>
      <vt:lpstr>Основные особенности закупок в сфере выставочной деятельности</vt:lpstr>
      <vt:lpstr>Проблемы осуществления закупок в сфере выставочной деятельности</vt:lpstr>
      <vt:lpstr>Выбор способа закупки</vt:lpstr>
      <vt:lpstr>Требования к участникам закупки</vt:lpstr>
      <vt:lpstr>Описание объекта закупки</vt:lpstr>
      <vt:lpstr>Обоснование НМЦК</vt:lpstr>
      <vt:lpstr>Выбор победителя закупки</vt:lpstr>
      <vt:lpstr>Выбор победителя закупки</vt:lpstr>
      <vt:lpstr>Экспертиза при приемке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внесению изменений в нормативные правовые акты в связи с переходом к межведомственному взаимодействию при предоставлении государственных и муниципальных услуг</dc:title>
  <dc:creator>Джужома</dc:creator>
  <cp:lastModifiedBy>Серажетдинов Роман Ренатович</cp:lastModifiedBy>
  <cp:revision>216</cp:revision>
  <cp:lastPrinted>2014-06-04T09:41:50Z</cp:lastPrinted>
  <dcterms:created xsi:type="dcterms:W3CDTF">2011-05-26T08:57:19Z</dcterms:created>
  <dcterms:modified xsi:type="dcterms:W3CDTF">2014-06-04T09:47:14Z</dcterms:modified>
</cp:coreProperties>
</file>